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85" r:id="rId2"/>
    <p:sldId id="281" r:id="rId3"/>
    <p:sldId id="256" r:id="rId4"/>
    <p:sldId id="269" r:id="rId5"/>
    <p:sldId id="282" r:id="rId6"/>
    <p:sldId id="270" r:id="rId7"/>
    <p:sldId id="271" r:id="rId8"/>
    <p:sldId id="272" r:id="rId9"/>
    <p:sldId id="273" r:id="rId10"/>
    <p:sldId id="283" r:id="rId11"/>
    <p:sldId id="274" r:id="rId12"/>
    <p:sldId id="275" r:id="rId13"/>
    <p:sldId id="258" r:id="rId14"/>
    <p:sldId id="278" r:id="rId15"/>
    <p:sldId id="263" r:id="rId16"/>
    <p:sldId id="265" r:id="rId17"/>
    <p:sldId id="280" r:id="rId18"/>
    <p:sldId id="288" r:id="rId19"/>
    <p:sldId id="286" r:id="rId20"/>
    <p:sldId id="287"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1200" y="-81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1D2F4F8-24E4-4B71-B3EE-31B758BC6C26}" type="datetimeFigureOut">
              <a:rPr lang="ru-RU" smtClean="0"/>
              <a:pPr/>
              <a:t>07.04.2015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B6F859E-49A1-4FC0-B343-EA7B43A1F025}"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ABECC317-17DB-44C5-BB29-AD04BCA12F69}" type="slidenum">
              <a:rPr lang="ru-RU" smtClean="0"/>
              <a:pPr>
                <a:defRPr/>
              </a:pPr>
              <a:t>1</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 Id="rId9"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9.jpe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9.jpe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9.jpe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9.jpe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9.jpe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9.jpe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9.jpe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9.jpe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9.jpe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9.jpe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grpSp>
        <p:nvGrpSpPr>
          <p:cNvPr id="7" name="Группа 6"/>
          <p:cNvGrpSpPr/>
          <p:nvPr userDrawn="1"/>
        </p:nvGrpSpPr>
        <p:grpSpPr>
          <a:xfrm>
            <a:off x="-108520" y="0"/>
            <a:ext cx="9252520" cy="6858000"/>
            <a:chOff x="-108520" y="0"/>
            <a:chExt cx="9252520" cy="6858000"/>
          </a:xfrm>
        </p:grpSpPr>
        <p:pic>
          <p:nvPicPr>
            <p:cNvPr id="8" name="Рисунок 7" descr="uzor_listiki_cvety_1920x1080.jpg"/>
            <p:cNvPicPr>
              <a:picLocks noChangeAspect="1"/>
            </p:cNvPicPr>
            <p:nvPr/>
          </p:nvPicPr>
          <p:blipFill>
            <a:blip r:embed="rId2" cstate="email"/>
            <a:srcRect/>
            <a:stretch>
              <a:fillRect/>
            </a:stretch>
          </p:blipFill>
          <p:spPr>
            <a:xfrm>
              <a:off x="0" y="0"/>
              <a:ext cx="9144000" cy="6858000"/>
            </a:xfrm>
            <a:prstGeom prst="rect">
              <a:avLst/>
            </a:prstGeom>
            <a:scene3d>
              <a:camera prst="orthographicFront"/>
              <a:lightRig rig="threePt" dir="t"/>
            </a:scene3d>
            <a:sp3d>
              <a:bevelT/>
            </a:sp3d>
          </p:spPr>
        </p:pic>
        <p:pic>
          <p:nvPicPr>
            <p:cNvPr id="9" name="Рисунок 8" descr="0_5b42e_2bbfad5_XL.png"/>
            <p:cNvPicPr>
              <a:picLocks noChangeAspect="1"/>
            </p:cNvPicPr>
            <p:nvPr/>
          </p:nvPicPr>
          <p:blipFill>
            <a:blip r:embed="rId3" cstate="email"/>
            <a:srcRect/>
            <a:stretch>
              <a:fillRect/>
            </a:stretch>
          </p:blipFill>
          <p:spPr>
            <a:xfrm>
              <a:off x="467544" y="0"/>
              <a:ext cx="432048" cy="6858000"/>
            </a:xfrm>
            <a:prstGeom prst="rect">
              <a:avLst/>
            </a:prstGeom>
          </p:spPr>
        </p:pic>
        <p:pic>
          <p:nvPicPr>
            <p:cNvPr id="10" name="Рисунок 9" descr="01.jpg"/>
            <p:cNvPicPr>
              <a:picLocks noChangeAspect="1"/>
            </p:cNvPicPr>
            <p:nvPr/>
          </p:nvPicPr>
          <p:blipFill>
            <a:blip r:embed="rId4" cstate="email">
              <a:lum bright="-12000"/>
            </a:blip>
            <a:srcRect/>
            <a:stretch>
              <a:fillRect/>
            </a:stretch>
          </p:blipFill>
          <p:spPr>
            <a:xfrm>
              <a:off x="971600" y="188640"/>
              <a:ext cx="7992888" cy="6480720"/>
            </a:xfrm>
            <a:prstGeom prst="roundRect">
              <a:avLst>
                <a:gd name="adj" fmla="val 2944"/>
              </a:avLst>
            </a:prstGeom>
            <a:scene3d>
              <a:camera prst="orthographicFront"/>
              <a:lightRig rig="threePt" dir="t"/>
            </a:scene3d>
            <a:sp3d>
              <a:bevelT w="114300" prst="artDeco"/>
            </a:sp3d>
          </p:spPr>
        </p:pic>
        <p:pic>
          <p:nvPicPr>
            <p:cNvPr id="11" name="Рисунок 10" descr="Орден Победы.jpg"/>
            <p:cNvPicPr>
              <a:picLocks noChangeAspect="1"/>
            </p:cNvPicPr>
            <p:nvPr/>
          </p:nvPicPr>
          <p:blipFill>
            <a:blip r:embed="rId5" cstate="email"/>
            <a:stretch>
              <a:fillRect/>
            </a:stretch>
          </p:blipFill>
          <p:spPr>
            <a:xfrm>
              <a:off x="-108520" y="3861048"/>
              <a:ext cx="1619672" cy="1619672"/>
            </a:xfrm>
            <a:prstGeom prst="rect">
              <a:avLst/>
            </a:prstGeom>
            <a:ln>
              <a:noFill/>
            </a:ln>
            <a:effectLst>
              <a:outerShdw blurRad="292100" dist="139700" dir="2700000" algn="tl" rotWithShape="0">
                <a:srgbClr val="333333">
                  <a:alpha val="65000"/>
                </a:srgbClr>
              </a:outerShdw>
            </a:effectLst>
          </p:spPr>
        </p:pic>
        <p:pic>
          <p:nvPicPr>
            <p:cNvPr id="12" name="Рисунок 11" descr="Слава 1.jpg"/>
            <p:cNvPicPr>
              <a:picLocks noChangeAspect="1"/>
            </p:cNvPicPr>
            <p:nvPr/>
          </p:nvPicPr>
          <p:blipFill>
            <a:blip r:embed="rId6" cstate="email"/>
            <a:srcRect/>
            <a:stretch>
              <a:fillRect/>
            </a:stretch>
          </p:blipFill>
          <p:spPr>
            <a:xfrm>
              <a:off x="251520" y="0"/>
              <a:ext cx="936104" cy="2024029"/>
            </a:xfrm>
            <a:prstGeom prst="rect">
              <a:avLst/>
            </a:prstGeom>
            <a:ln>
              <a:noFill/>
            </a:ln>
            <a:effectLst>
              <a:outerShdw blurRad="292100" dist="139700" dir="2700000" algn="tl" rotWithShape="0">
                <a:srgbClr val="333333">
                  <a:alpha val="65000"/>
                </a:srgbClr>
              </a:outerShdw>
            </a:effectLst>
          </p:spPr>
        </p:pic>
        <p:pic>
          <p:nvPicPr>
            <p:cNvPr id="13" name="Рисунок 12" descr="0_70b92_aa0ea38a_S.jpg"/>
            <p:cNvPicPr>
              <a:picLocks noChangeAspect="1"/>
            </p:cNvPicPr>
            <p:nvPr/>
          </p:nvPicPr>
          <p:blipFill>
            <a:blip r:embed="rId7" cstate="email"/>
            <a:stretch>
              <a:fillRect/>
            </a:stretch>
          </p:blipFill>
          <p:spPr>
            <a:xfrm>
              <a:off x="0" y="0"/>
              <a:ext cx="866385" cy="1353725"/>
            </a:xfrm>
            <a:prstGeom prst="rect">
              <a:avLst/>
            </a:prstGeom>
            <a:ln>
              <a:noFill/>
            </a:ln>
            <a:effectLst>
              <a:outerShdw blurRad="292100" dist="139700" dir="2700000" algn="tl" rotWithShape="0">
                <a:srgbClr val="333333">
                  <a:alpha val="65000"/>
                </a:srgbClr>
              </a:outerShdw>
            </a:effectLst>
          </p:spPr>
        </p:pic>
        <p:pic>
          <p:nvPicPr>
            <p:cNvPr id="14" name="Рисунок 13" descr="0d133ace4f053415cf339bfd32f38f61.jpg"/>
            <p:cNvPicPr>
              <a:picLocks noChangeAspect="1"/>
            </p:cNvPicPr>
            <p:nvPr/>
          </p:nvPicPr>
          <p:blipFill>
            <a:blip r:embed="rId8" cstate="email"/>
            <a:stretch>
              <a:fillRect/>
            </a:stretch>
          </p:blipFill>
          <p:spPr>
            <a:xfrm>
              <a:off x="899592" y="5445224"/>
              <a:ext cx="7920880" cy="1188709"/>
            </a:xfrm>
            <a:prstGeom prst="rect">
              <a:avLst/>
            </a:prstGeom>
          </p:spPr>
        </p:pic>
        <p:pic>
          <p:nvPicPr>
            <p:cNvPr id="15" name="Рисунок 14" descr="0_81b58_5e7e0a01_XL.png"/>
            <p:cNvPicPr>
              <a:picLocks noChangeAspect="1"/>
            </p:cNvPicPr>
            <p:nvPr/>
          </p:nvPicPr>
          <p:blipFill>
            <a:blip r:embed="rId9" cstate="email"/>
            <a:stretch>
              <a:fillRect/>
            </a:stretch>
          </p:blipFill>
          <p:spPr>
            <a:xfrm>
              <a:off x="2843808" y="5517232"/>
              <a:ext cx="4224755" cy="607309"/>
            </a:xfrm>
            <a:prstGeom prst="rect">
              <a:avLst/>
            </a:prstGeom>
          </p:spPr>
        </p:pic>
      </p:grpSp>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07.04.2015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grpSp>
        <p:nvGrpSpPr>
          <p:cNvPr id="7" name="Группа 6"/>
          <p:cNvGrpSpPr/>
          <p:nvPr userDrawn="1"/>
        </p:nvGrpSpPr>
        <p:grpSpPr>
          <a:xfrm>
            <a:off x="0" y="0"/>
            <a:ext cx="9144000" cy="7029400"/>
            <a:chOff x="0" y="0"/>
            <a:chExt cx="9144000" cy="7029400"/>
          </a:xfrm>
        </p:grpSpPr>
        <p:pic>
          <p:nvPicPr>
            <p:cNvPr id="8" name="Рисунок 7" descr="uzor_listiki_cvety_1920x1080.jpg"/>
            <p:cNvPicPr>
              <a:picLocks noChangeAspect="1"/>
            </p:cNvPicPr>
            <p:nvPr/>
          </p:nvPicPr>
          <p:blipFill>
            <a:blip r:embed="rId2" cstate="email"/>
            <a:srcRect/>
            <a:stretch>
              <a:fillRect/>
            </a:stretch>
          </p:blipFill>
          <p:spPr>
            <a:xfrm>
              <a:off x="0" y="0"/>
              <a:ext cx="9144000" cy="7029400"/>
            </a:xfrm>
            <a:prstGeom prst="rect">
              <a:avLst/>
            </a:prstGeom>
            <a:scene3d>
              <a:camera prst="orthographicFront"/>
              <a:lightRig rig="threePt" dir="t"/>
            </a:scene3d>
            <a:sp3d>
              <a:bevelT/>
            </a:sp3d>
          </p:spPr>
        </p:pic>
        <p:pic>
          <p:nvPicPr>
            <p:cNvPr id="9" name="Рисунок 8" descr="01.jpg"/>
            <p:cNvPicPr>
              <a:picLocks noChangeAspect="1"/>
            </p:cNvPicPr>
            <p:nvPr/>
          </p:nvPicPr>
          <p:blipFill>
            <a:blip r:embed="rId3" cstate="email">
              <a:lum bright="-12000"/>
            </a:blip>
            <a:srcRect/>
            <a:stretch>
              <a:fillRect/>
            </a:stretch>
          </p:blipFill>
          <p:spPr>
            <a:xfrm rot="10800000">
              <a:off x="251520" y="188640"/>
              <a:ext cx="8712968" cy="6480720"/>
            </a:xfrm>
            <a:prstGeom prst="roundRect">
              <a:avLst>
                <a:gd name="adj" fmla="val 2751"/>
              </a:avLst>
            </a:prstGeom>
            <a:scene3d>
              <a:camera prst="orthographicFront"/>
              <a:lightRig rig="threePt" dir="t"/>
            </a:scene3d>
            <a:sp3d>
              <a:bevelT w="114300" prst="artDeco"/>
            </a:sp3d>
          </p:spPr>
        </p:pic>
        <p:pic>
          <p:nvPicPr>
            <p:cNvPr id="10" name="Рисунок 9" descr="0_7dc2c_e9a01653_S.jpg"/>
            <p:cNvPicPr>
              <a:picLocks noChangeAspect="1"/>
            </p:cNvPicPr>
            <p:nvPr/>
          </p:nvPicPr>
          <p:blipFill>
            <a:blip r:embed="rId4" cstate="email"/>
            <a:stretch>
              <a:fillRect/>
            </a:stretch>
          </p:blipFill>
          <p:spPr>
            <a:xfrm>
              <a:off x="395536" y="332656"/>
              <a:ext cx="1057248" cy="725977"/>
            </a:xfrm>
            <a:prstGeom prst="rect">
              <a:avLst/>
            </a:prstGeom>
          </p:spPr>
        </p:pic>
      </p:grpSp>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07.04.2015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grpSp>
        <p:nvGrpSpPr>
          <p:cNvPr id="7" name="Группа 6"/>
          <p:cNvGrpSpPr/>
          <p:nvPr userDrawn="1"/>
        </p:nvGrpSpPr>
        <p:grpSpPr>
          <a:xfrm>
            <a:off x="0" y="0"/>
            <a:ext cx="9144000" cy="7029400"/>
            <a:chOff x="0" y="0"/>
            <a:chExt cx="9144000" cy="7029400"/>
          </a:xfrm>
        </p:grpSpPr>
        <p:pic>
          <p:nvPicPr>
            <p:cNvPr id="8" name="Рисунок 7" descr="uzor_listiki_cvety_1920x1080.jpg"/>
            <p:cNvPicPr>
              <a:picLocks noChangeAspect="1"/>
            </p:cNvPicPr>
            <p:nvPr/>
          </p:nvPicPr>
          <p:blipFill>
            <a:blip r:embed="rId2" cstate="email"/>
            <a:srcRect/>
            <a:stretch>
              <a:fillRect/>
            </a:stretch>
          </p:blipFill>
          <p:spPr>
            <a:xfrm>
              <a:off x="0" y="0"/>
              <a:ext cx="9144000" cy="7029400"/>
            </a:xfrm>
            <a:prstGeom prst="rect">
              <a:avLst/>
            </a:prstGeom>
            <a:scene3d>
              <a:camera prst="orthographicFront"/>
              <a:lightRig rig="threePt" dir="t"/>
            </a:scene3d>
            <a:sp3d>
              <a:bevelT/>
            </a:sp3d>
          </p:spPr>
        </p:pic>
        <p:pic>
          <p:nvPicPr>
            <p:cNvPr id="9" name="Рисунок 8" descr="01.jpg"/>
            <p:cNvPicPr>
              <a:picLocks noChangeAspect="1"/>
            </p:cNvPicPr>
            <p:nvPr/>
          </p:nvPicPr>
          <p:blipFill>
            <a:blip r:embed="rId3" cstate="email">
              <a:lum bright="-12000"/>
            </a:blip>
            <a:srcRect/>
            <a:stretch>
              <a:fillRect/>
            </a:stretch>
          </p:blipFill>
          <p:spPr>
            <a:xfrm rot="10800000">
              <a:off x="251520" y="188640"/>
              <a:ext cx="8712968" cy="6480720"/>
            </a:xfrm>
            <a:prstGeom prst="roundRect">
              <a:avLst>
                <a:gd name="adj" fmla="val 2751"/>
              </a:avLst>
            </a:prstGeom>
            <a:scene3d>
              <a:camera prst="orthographicFront"/>
              <a:lightRig rig="threePt" dir="t"/>
            </a:scene3d>
            <a:sp3d>
              <a:bevelT w="114300" prst="artDeco"/>
            </a:sp3d>
          </p:spPr>
        </p:pic>
        <p:pic>
          <p:nvPicPr>
            <p:cNvPr id="10" name="Рисунок 9" descr="0_7dc2c_e9a01653_S.jpg"/>
            <p:cNvPicPr>
              <a:picLocks noChangeAspect="1"/>
            </p:cNvPicPr>
            <p:nvPr/>
          </p:nvPicPr>
          <p:blipFill>
            <a:blip r:embed="rId4" cstate="email"/>
            <a:stretch>
              <a:fillRect/>
            </a:stretch>
          </p:blipFill>
          <p:spPr>
            <a:xfrm>
              <a:off x="395536" y="332656"/>
              <a:ext cx="1057248" cy="725977"/>
            </a:xfrm>
            <a:prstGeom prst="rect">
              <a:avLst/>
            </a:prstGeom>
          </p:spPr>
        </p:pic>
      </p:grpSp>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07.04.2015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grpSp>
        <p:nvGrpSpPr>
          <p:cNvPr id="7" name="Группа 6"/>
          <p:cNvGrpSpPr/>
          <p:nvPr userDrawn="1"/>
        </p:nvGrpSpPr>
        <p:grpSpPr>
          <a:xfrm>
            <a:off x="0" y="0"/>
            <a:ext cx="9144000" cy="7029400"/>
            <a:chOff x="0" y="0"/>
            <a:chExt cx="9144000" cy="7029400"/>
          </a:xfrm>
        </p:grpSpPr>
        <p:pic>
          <p:nvPicPr>
            <p:cNvPr id="8" name="Рисунок 7" descr="uzor_listiki_cvety_1920x1080.jpg"/>
            <p:cNvPicPr>
              <a:picLocks noChangeAspect="1"/>
            </p:cNvPicPr>
            <p:nvPr/>
          </p:nvPicPr>
          <p:blipFill>
            <a:blip r:embed="rId2" cstate="email"/>
            <a:srcRect/>
            <a:stretch>
              <a:fillRect/>
            </a:stretch>
          </p:blipFill>
          <p:spPr>
            <a:xfrm>
              <a:off x="0" y="0"/>
              <a:ext cx="9144000" cy="7029400"/>
            </a:xfrm>
            <a:prstGeom prst="rect">
              <a:avLst/>
            </a:prstGeom>
            <a:scene3d>
              <a:camera prst="orthographicFront"/>
              <a:lightRig rig="threePt" dir="t"/>
            </a:scene3d>
            <a:sp3d>
              <a:bevelT/>
            </a:sp3d>
          </p:spPr>
        </p:pic>
        <p:pic>
          <p:nvPicPr>
            <p:cNvPr id="9" name="Рисунок 8" descr="01.jpg"/>
            <p:cNvPicPr>
              <a:picLocks noChangeAspect="1"/>
            </p:cNvPicPr>
            <p:nvPr/>
          </p:nvPicPr>
          <p:blipFill>
            <a:blip r:embed="rId3" cstate="email">
              <a:lum bright="-12000"/>
            </a:blip>
            <a:srcRect/>
            <a:stretch>
              <a:fillRect/>
            </a:stretch>
          </p:blipFill>
          <p:spPr>
            <a:xfrm rot="10800000">
              <a:off x="251520" y="188640"/>
              <a:ext cx="8712968" cy="6480720"/>
            </a:xfrm>
            <a:prstGeom prst="roundRect">
              <a:avLst>
                <a:gd name="adj" fmla="val 2751"/>
              </a:avLst>
            </a:prstGeom>
            <a:scene3d>
              <a:camera prst="orthographicFront"/>
              <a:lightRig rig="threePt" dir="t"/>
            </a:scene3d>
            <a:sp3d>
              <a:bevelT w="114300" prst="artDeco"/>
            </a:sp3d>
          </p:spPr>
        </p:pic>
        <p:pic>
          <p:nvPicPr>
            <p:cNvPr id="10" name="Рисунок 9" descr="0_7dc2c_e9a01653_S.jpg"/>
            <p:cNvPicPr>
              <a:picLocks noChangeAspect="1"/>
            </p:cNvPicPr>
            <p:nvPr/>
          </p:nvPicPr>
          <p:blipFill>
            <a:blip r:embed="rId4" cstate="email"/>
            <a:stretch>
              <a:fillRect/>
            </a:stretch>
          </p:blipFill>
          <p:spPr>
            <a:xfrm>
              <a:off x="395536" y="332656"/>
              <a:ext cx="1057248" cy="725977"/>
            </a:xfrm>
            <a:prstGeom prst="rect">
              <a:avLst/>
            </a:prstGeom>
          </p:spPr>
        </p:pic>
      </p:grpSp>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07.04.2015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grpSp>
        <p:nvGrpSpPr>
          <p:cNvPr id="7" name="Группа 6"/>
          <p:cNvGrpSpPr/>
          <p:nvPr userDrawn="1"/>
        </p:nvGrpSpPr>
        <p:grpSpPr>
          <a:xfrm>
            <a:off x="0" y="0"/>
            <a:ext cx="9144000" cy="7029400"/>
            <a:chOff x="0" y="0"/>
            <a:chExt cx="9144000" cy="7029400"/>
          </a:xfrm>
        </p:grpSpPr>
        <p:pic>
          <p:nvPicPr>
            <p:cNvPr id="8" name="Рисунок 7" descr="uzor_listiki_cvety_1920x1080.jpg"/>
            <p:cNvPicPr>
              <a:picLocks noChangeAspect="1"/>
            </p:cNvPicPr>
            <p:nvPr/>
          </p:nvPicPr>
          <p:blipFill>
            <a:blip r:embed="rId2" cstate="email"/>
            <a:srcRect/>
            <a:stretch>
              <a:fillRect/>
            </a:stretch>
          </p:blipFill>
          <p:spPr>
            <a:xfrm>
              <a:off x="0" y="0"/>
              <a:ext cx="9144000" cy="7029400"/>
            </a:xfrm>
            <a:prstGeom prst="rect">
              <a:avLst/>
            </a:prstGeom>
            <a:scene3d>
              <a:camera prst="orthographicFront"/>
              <a:lightRig rig="threePt" dir="t"/>
            </a:scene3d>
            <a:sp3d>
              <a:bevelT/>
            </a:sp3d>
          </p:spPr>
        </p:pic>
        <p:pic>
          <p:nvPicPr>
            <p:cNvPr id="9" name="Рисунок 8" descr="01.jpg"/>
            <p:cNvPicPr>
              <a:picLocks noChangeAspect="1"/>
            </p:cNvPicPr>
            <p:nvPr/>
          </p:nvPicPr>
          <p:blipFill>
            <a:blip r:embed="rId3" cstate="email">
              <a:lum bright="-12000"/>
            </a:blip>
            <a:srcRect/>
            <a:stretch>
              <a:fillRect/>
            </a:stretch>
          </p:blipFill>
          <p:spPr>
            <a:xfrm rot="10800000">
              <a:off x="251520" y="188640"/>
              <a:ext cx="8712968" cy="6480720"/>
            </a:xfrm>
            <a:prstGeom prst="roundRect">
              <a:avLst>
                <a:gd name="adj" fmla="val 2751"/>
              </a:avLst>
            </a:prstGeom>
            <a:scene3d>
              <a:camera prst="orthographicFront"/>
              <a:lightRig rig="threePt" dir="t"/>
            </a:scene3d>
            <a:sp3d>
              <a:bevelT w="114300" prst="artDeco"/>
            </a:sp3d>
          </p:spPr>
        </p:pic>
        <p:pic>
          <p:nvPicPr>
            <p:cNvPr id="10" name="Рисунок 9" descr="0_7dc2c_e9a01653_S.jpg"/>
            <p:cNvPicPr>
              <a:picLocks noChangeAspect="1"/>
            </p:cNvPicPr>
            <p:nvPr/>
          </p:nvPicPr>
          <p:blipFill>
            <a:blip r:embed="rId4" cstate="email"/>
            <a:stretch>
              <a:fillRect/>
            </a:stretch>
          </p:blipFill>
          <p:spPr>
            <a:xfrm>
              <a:off x="395536" y="332656"/>
              <a:ext cx="1057248" cy="725977"/>
            </a:xfrm>
            <a:prstGeom prst="rect">
              <a:avLst/>
            </a:prstGeom>
          </p:spPr>
        </p:pic>
      </p:grpSp>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07.04.2015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grpSp>
        <p:nvGrpSpPr>
          <p:cNvPr id="8" name="Группа 7"/>
          <p:cNvGrpSpPr/>
          <p:nvPr userDrawn="1"/>
        </p:nvGrpSpPr>
        <p:grpSpPr>
          <a:xfrm>
            <a:off x="0" y="0"/>
            <a:ext cx="9144000" cy="7029400"/>
            <a:chOff x="0" y="0"/>
            <a:chExt cx="9144000" cy="7029400"/>
          </a:xfrm>
        </p:grpSpPr>
        <p:pic>
          <p:nvPicPr>
            <p:cNvPr id="9" name="Рисунок 8" descr="uzor_listiki_cvety_1920x1080.jpg"/>
            <p:cNvPicPr>
              <a:picLocks noChangeAspect="1"/>
            </p:cNvPicPr>
            <p:nvPr/>
          </p:nvPicPr>
          <p:blipFill>
            <a:blip r:embed="rId2" cstate="email"/>
            <a:srcRect/>
            <a:stretch>
              <a:fillRect/>
            </a:stretch>
          </p:blipFill>
          <p:spPr>
            <a:xfrm>
              <a:off x="0" y="0"/>
              <a:ext cx="9144000" cy="7029400"/>
            </a:xfrm>
            <a:prstGeom prst="rect">
              <a:avLst/>
            </a:prstGeom>
            <a:scene3d>
              <a:camera prst="orthographicFront"/>
              <a:lightRig rig="threePt" dir="t"/>
            </a:scene3d>
            <a:sp3d>
              <a:bevelT/>
            </a:sp3d>
          </p:spPr>
        </p:pic>
        <p:pic>
          <p:nvPicPr>
            <p:cNvPr id="10" name="Рисунок 9" descr="01.jpg"/>
            <p:cNvPicPr>
              <a:picLocks noChangeAspect="1"/>
            </p:cNvPicPr>
            <p:nvPr/>
          </p:nvPicPr>
          <p:blipFill>
            <a:blip r:embed="rId3" cstate="email">
              <a:lum bright="-12000"/>
            </a:blip>
            <a:srcRect/>
            <a:stretch>
              <a:fillRect/>
            </a:stretch>
          </p:blipFill>
          <p:spPr>
            <a:xfrm rot="10800000">
              <a:off x="251520" y="188640"/>
              <a:ext cx="8712968" cy="6480720"/>
            </a:xfrm>
            <a:prstGeom prst="roundRect">
              <a:avLst>
                <a:gd name="adj" fmla="val 2751"/>
              </a:avLst>
            </a:prstGeom>
            <a:scene3d>
              <a:camera prst="orthographicFront"/>
              <a:lightRig rig="threePt" dir="t"/>
            </a:scene3d>
            <a:sp3d>
              <a:bevelT w="114300" prst="artDeco"/>
            </a:sp3d>
          </p:spPr>
        </p:pic>
        <p:pic>
          <p:nvPicPr>
            <p:cNvPr id="11" name="Рисунок 10" descr="0_7dc2c_e9a01653_S.jpg"/>
            <p:cNvPicPr>
              <a:picLocks noChangeAspect="1"/>
            </p:cNvPicPr>
            <p:nvPr/>
          </p:nvPicPr>
          <p:blipFill>
            <a:blip r:embed="rId4" cstate="email"/>
            <a:stretch>
              <a:fillRect/>
            </a:stretch>
          </p:blipFill>
          <p:spPr>
            <a:xfrm>
              <a:off x="395536" y="332656"/>
              <a:ext cx="1057248" cy="725977"/>
            </a:xfrm>
            <a:prstGeom prst="rect">
              <a:avLst/>
            </a:prstGeom>
          </p:spPr>
        </p:pic>
      </p:grpSp>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07.04.2015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grpSp>
        <p:nvGrpSpPr>
          <p:cNvPr id="10" name="Группа 9"/>
          <p:cNvGrpSpPr/>
          <p:nvPr userDrawn="1"/>
        </p:nvGrpSpPr>
        <p:grpSpPr>
          <a:xfrm>
            <a:off x="0" y="0"/>
            <a:ext cx="9144000" cy="7029400"/>
            <a:chOff x="0" y="0"/>
            <a:chExt cx="9144000" cy="7029400"/>
          </a:xfrm>
        </p:grpSpPr>
        <p:pic>
          <p:nvPicPr>
            <p:cNvPr id="11" name="Рисунок 10" descr="uzor_listiki_cvety_1920x1080.jpg"/>
            <p:cNvPicPr>
              <a:picLocks noChangeAspect="1"/>
            </p:cNvPicPr>
            <p:nvPr/>
          </p:nvPicPr>
          <p:blipFill>
            <a:blip r:embed="rId2" cstate="email"/>
            <a:srcRect/>
            <a:stretch>
              <a:fillRect/>
            </a:stretch>
          </p:blipFill>
          <p:spPr>
            <a:xfrm>
              <a:off x="0" y="0"/>
              <a:ext cx="9144000" cy="7029400"/>
            </a:xfrm>
            <a:prstGeom prst="rect">
              <a:avLst/>
            </a:prstGeom>
            <a:scene3d>
              <a:camera prst="orthographicFront"/>
              <a:lightRig rig="threePt" dir="t"/>
            </a:scene3d>
            <a:sp3d>
              <a:bevelT/>
            </a:sp3d>
          </p:spPr>
        </p:pic>
        <p:pic>
          <p:nvPicPr>
            <p:cNvPr id="12" name="Рисунок 11" descr="01.jpg"/>
            <p:cNvPicPr>
              <a:picLocks noChangeAspect="1"/>
            </p:cNvPicPr>
            <p:nvPr/>
          </p:nvPicPr>
          <p:blipFill>
            <a:blip r:embed="rId3" cstate="email">
              <a:lum bright="-12000"/>
            </a:blip>
            <a:srcRect/>
            <a:stretch>
              <a:fillRect/>
            </a:stretch>
          </p:blipFill>
          <p:spPr>
            <a:xfrm rot="10800000">
              <a:off x="251520" y="188640"/>
              <a:ext cx="8712968" cy="6480720"/>
            </a:xfrm>
            <a:prstGeom prst="roundRect">
              <a:avLst>
                <a:gd name="adj" fmla="val 2751"/>
              </a:avLst>
            </a:prstGeom>
            <a:scene3d>
              <a:camera prst="orthographicFront"/>
              <a:lightRig rig="threePt" dir="t"/>
            </a:scene3d>
            <a:sp3d>
              <a:bevelT w="114300" prst="artDeco"/>
            </a:sp3d>
          </p:spPr>
        </p:pic>
        <p:pic>
          <p:nvPicPr>
            <p:cNvPr id="13" name="Рисунок 12" descr="0_7dc2c_e9a01653_S.jpg"/>
            <p:cNvPicPr>
              <a:picLocks noChangeAspect="1"/>
            </p:cNvPicPr>
            <p:nvPr/>
          </p:nvPicPr>
          <p:blipFill>
            <a:blip r:embed="rId4" cstate="email"/>
            <a:stretch>
              <a:fillRect/>
            </a:stretch>
          </p:blipFill>
          <p:spPr>
            <a:xfrm>
              <a:off x="395536" y="332656"/>
              <a:ext cx="1057248" cy="725977"/>
            </a:xfrm>
            <a:prstGeom prst="rect">
              <a:avLst/>
            </a:prstGeom>
          </p:spPr>
        </p:pic>
      </p:grpSp>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07.04.2015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grpSp>
        <p:nvGrpSpPr>
          <p:cNvPr id="6" name="Группа 5"/>
          <p:cNvGrpSpPr/>
          <p:nvPr userDrawn="1"/>
        </p:nvGrpSpPr>
        <p:grpSpPr>
          <a:xfrm>
            <a:off x="0" y="0"/>
            <a:ext cx="9144000" cy="7029400"/>
            <a:chOff x="0" y="0"/>
            <a:chExt cx="9144000" cy="7029400"/>
          </a:xfrm>
        </p:grpSpPr>
        <p:pic>
          <p:nvPicPr>
            <p:cNvPr id="7" name="Рисунок 6" descr="uzor_listiki_cvety_1920x1080.jpg"/>
            <p:cNvPicPr>
              <a:picLocks noChangeAspect="1"/>
            </p:cNvPicPr>
            <p:nvPr/>
          </p:nvPicPr>
          <p:blipFill>
            <a:blip r:embed="rId2" cstate="email"/>
            <a:srcRect/>
            <a:stretch>
              <a:fillRect/>
            </a:stretch>
          </p:blipFill>
          <p:spPr>
            <a:xfrm>
              <a:off x="0" y="0"/>
              <a:ext cx="9144000" cy="7029400"/>
            </a:xfrm>
            <a:prstGeom prst="rect">
              <a:avLst/>
            </a:prstGeom>
            <a:scene3d>
              <a:camera prst="orthographicFront"/>
              <a:lightRig rig="threePt" dir="t"/>
            </a:scene3d>
            <a:sp3d>
              <a:bevelT/>
            </a:sp3d>
          </p:spPr>
        </p:pic>
        <p:pic>
          <p:nvPicPr>
            <p:cNvPr id="8" name="Рисунок 7" descr="01.jpg"/>
            <p:cNvPicPr>
              <a:picLocks noChangeAspect="1"/>
            </p:cNvPicPr>
            <p:nvPr/>
          </p:nvPicPr>
          <p:blipFill>
            <a:blip r:embed="rId3" cstate="email">
              <a:lum bright="-12000"/>
            </a:blip>
            <a:srcRect/>
            <a:stretch>
              <a:fillRect/>
            </a:stretch>
          </p:blipFill>
          <p:spPr>
            <a:xfrm rot="10800000">
              <a:off x="251520" y="188640"/>
              <a:ext cx="8712968" cy="6480720"/>
            </a:xfrm>
            <a:prstGeom prst="roundRect">
              <a:avLst>
                <a:gd name="adj" fmla="val 2751"/>
              </a:avLst>
            </a:prstGeom>
            <a:scene3d>
              <a:camera prst="orthographicFront"/>
              <a:lightRig rig="threePt" dir="t"/>
            </a:scene3d>
            <a:sp3d>
              <a:bevelT w="114300" prst="artDeco"/>
            </a:sp3d>
          </p:spPr>
        </p:pic>
        <p:pic>
          <p:nvPicPr>
            <p:cNvPr id="9" name="Рисунок 8" descr="0_7dc2c_e9a01653_S.jpg"/>
            <p:cNvPicPr>
              <a:picLocks noChangeAspect="1"/>
            </p:cNvPicPr>
            <p:nvPr/>
          </p:nvPicPr>
          <p:blipFill>
            <a:blip r:embed="rId4" cstate="email"/>
            <a:stretch>
              <a:fillRect/>
            </a:stretch>
          </p:blipFill>
          <p:spPr>
            <a:xfrm>
              <a:off x="395536" y="332656"/>
              <a:ext cx="1057248" cy="725977"/>
            </a:xfrm>
            <a:prstGeom prst="rect">
              <a:avLst/>
            </a:prstGeom>
          </p:spPr>
        </p:pic>
      </p:grpSp>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07.04.2015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grpSp>
        <p:nvGrpSpPr>
          <p:cNvPr id="5" name="Группа 4"/>
          <p:cNvGrpSpPr/>
          <p:nvPr userDrawn="1"/>
        </p:nvGrpSpPr>
        <p:grpSpPr>
          <a:xfrm>
            <a:off x="0" y="0"/>
            <a:ext cx="9144000" cy="7029400"/>
            <a:chOff x="0" y="0"/>
            <a:chExt cx="9144000" cy="7029400"/>
          </a:xfrm>
        </p:grpSpPr>
        <p:pic>
          <p:nvPicPr>
            <p:cNvPr id="6" name="Рисунок 5" descr="uzor_listiki_cvety_1920x1080.jpg"/>
            <p:cNvPicPr>
              <a:picLocks noChangeAspect="1"/>
            </p:cNvPicPr>
            <p:nvPr/>
          </p:nvPicPr>
          <p:blipFill>
            <a:blip r:embed="rId2" cstate="email"/>
            <a:srcRect/>
            <a:stretch>
              <a:fillRect/>
            </a:stretch>
          </p:blipFill>
          <p:spPr>
            <a:xfrm>
              <a:off x="0" y="0"/>
              <a:ext cx="9144000" cy="7029400"/>
            </a:xfrm>
            <a:prstGeom prst="rect">
              <a:avLst/>
            </a:prstGeom>
            <a:scene3d>
              <a:camera prst="orthographicFront"/>
              <a:lightRig rig="threePt" dir="t"/>
            </a:scene3d>
            <a:sp3d>
              <a:bevelT/>
            </a:sp3d>
          </p:spPr>
        </p:pic>
        <p:pic>
          <p:nvPicPr>
            <p:cNvPr id="7" name="Рисунок 6" descr="01.jpg"/>
            <p:cNvPicPr>
              <a:picLocks noChangeAspect="1"/>
            </p:cNvPicPr>
            <p:nvPr/>
          </p:nvPicPr>
          <p:blipFill>
            <a:blip r:embed="rId3" cstate="email">
              <a:lum bright="-12000"/>
            </a:blip>
            <a:srcRect/>
            <a:stretch>
              <a:fillRect/>
            </a:stretch>
          </p:blipFill>
          <p:spPr>
            <a:xfrm rot="10800000">
              <a:off x="251520" y="188640"/>
              <a:ext cx="8712968" cy="6480720"/>
            </a:xfrm>
            <a:prstGeom prst="roundRect">
              <a:avLst>
                <a:gd name="adj" fmla="val 2751"/>
              </a:avLst>
            </a:prstGeom>
            <a:scene3d>
              <a:camera prst="orthographicFront"/>
              <a:lightRig rig="threePt" dir="t"/>
            </a:scene3d>
            <a:sp3d>
              <a:bevelT w="114300" prst="artDeco"/>
            </a:sp3d>
          </p:spPr>
        </p:pic>
        <p:pic>
          <p:nvPicPr>
            <p:cNvPr id="8" name="Рисунок 7" descr="0_7dc2c_e9a01653_S.jpg"/>
            <p:cNvPicPr>
              <a:picLocks noChangeAspect="1"/>
            </p:cNvPicPr>
            <p:nvPr/>
          </p:nvPicPr>
          <p:blipFill>
            <a:blip r:embed="rId4" cstate="email"/>
            <a:stretch>
              <a:fillRect/>
            </a:stretch>
          </p:blipFill>
          <p:spPr>
            <a:xfrm>
              <a:off x="395536" y="332656"/>
              <a:ext cx="1057248" cy="725977"/>
            </a:xfrm>
            <a:prstGeom prst="rect">
              <a:avLst/>
            </a:prstGeom>
          </p:spPr>
        </p:pic>
      </p:grpSp>
      <p:sp>
        <p:nvSpPr>
          <p:cNvPr id="2" name="Дата 1"/>
          <p:cNvSpPr>
            <a:spLocks noGrp="1"/>
          </p:cNvSpPr>
          <p:nvPr>
            <p:ph type="dt" sz="half" idx="10"/>
          </p:nvPr>
        </p:nvSpPr>
        <p:spPr/>
        <p:txBody>
          <a:bodyPr/>
          <a:lstStyle/>
          <a:p>
            <a:fld id="{5B106E36-FD25-4E2D-B0AA-010F637433A0}" type="datetimeFigureOut">
              <a:rPr lang="ru-RU" smtClean="0"/>
              <a:pPr/>
              <a:t>07.04.2015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grpSp>
        <p:nvGrpSpPr>
          <p:cNvPr id="12" name="Группа 11"/>
          <p:cNvGrpSpPr/>
          <p:nvPr userDrawn="1"/>
        </p:nvGrpSpPr>
        <p:grpSpPr>
          <a:xfrm>
            <a:off x="0" y="0"/>
            <a:ext cx="9144000" cy="7029400"/>
            <a:chOff x="0" y="0"/>
            <a:chExt cx="9144000" cy="7029400"/>
          </a:xfrm>
        </p:grpSpPr>
        <p:pic>
          <p:nvPicPr>
            <p:cNvPr id="13" name="Рисунок 12" descr="uzor_listiki_cvety_1920x1080.jpg"/>
            <p:cNvPicPr>
              <a:picLocks noChangeAspect="1"/>
            </p:cNvPicPr>
            <p:nvPr/>
          </p:nvPicPr>
          <p:blipFill>
            <a:blip r:embed="rId2" cstate="email"/>
            <a:srcRect/>
            <a:stretch>
              <a:fillRect/>
            </a:stretch>
          </p:blipFill>
          <p:spPr>
            <a:xfrm>
              <a:off x="0" y="0"/>
              <a:ext cx="9144000" cy="7029400"/>
            </a:xfrm>
            <a:prstGeom prst="rect">
              <a:avLst/>
            </a:prstGeom>
            <a:scene3d>
              <a:camera prst="orthographicFront"/>
              <a:lightRig rig="threePt" dir="t"/>
            </a:scene3d>
            <a:sp3d>
              <a:bevelT/>
            </a:sp3d>
          </p:spPr>
        </p:pic>
        <p:pic>
          <p:nvPicPr>
            <p:cNvPr id="14" name="Рисунок 13" descr="01.jpg"/>
            <p:cNvPicPr>
              <a:picLocks noChangeAspect="1"/>
            </p:cNvPicPr>
            <p:nvPr/>
          </p:nvPicPr>
          <p:blipFill>
            <a:blip r:embed="rId3" cstate="email">
              <a:lum bright="-12000"/>
            </a:blip>
            <a:srcRect/>
            <a:stretch>
              <a:fillRect/>
            </a:stretch>
          </p:blipFill>
          <p:spPr>
            <a:xfrm rot="10800000">
              <a:off x="251520" y="188640"/>
              <a:ext cx="8712968" cy="6480720"/>
            </a:xfrm>
            <a:prstGeom prst="roundRect">
              <a:avLst>
                <a:gd name="adj" fmla="val 2751"/>
              </a:avLst>
            </a:prstGeom>
            <a:scene3d>
              <a:camera prst="orthographicFront"/>
              <a:lightRig rig="threePt" dir="t"/>
            </a:scene3d>
            <a:sp3d>
              <a:bevelT w="114300" prst="artDeco"/>
            </a:sp3d>
          </p:spPr>
        </p:pic>
        <p:pic>
          <p:nvPicPr>
            <p:cNvPr id="15" name="Рисунок 14" descr="0_7dc2c_e9a01653_S.jpg"/>
            <p:cNvPicPr>
              <a:picLocks noChangeAspect="1"/>
            </p:cNvPicPr>
            <p:nvPr/>
          </p:nvPicPr>
          <p:blipFill>
            <a:blip r:embed="rId4" cstate="email"/>
            <a:stretch>
              <a:fillRect/>
            </a:stretch>
          </p:blipFill>
          <p:spPr>
            <a:xfrm>
              <a:off x="395536" y="332656"/>
              <a:ext cx="1057248" cy="725977"/>
            </a:xfrm>
            <a:prstGeom prst="rect">
              <a:avLst/>
            </a:prstGeom>
          </p:spPr>
        </p:pic>
      </p:grpSp>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07.04.2015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07.04.2015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grpSp>
        <p:nvGrpSpPr>
          <p:cNvPr id="8" name="Группа 7"/>
          <p:cNvGrpSpPr/>
          <p:nvPr userDrawn="1"/>
        </p:nvGrpSpPr>
        <p:grpSpPr>
          <a:xfrm>
            <a:off x="0" y="0"/>
            <a:ext cx="9144000" cy="7029400"/>
            <a:chOff x="0" y="0"/>
            <a:chExt cx="9144000" cy="7029400"/>
          </a:xfrm>
        </p:grpSpPr>
        <p:pic>
          <p:nvPicPr>
            <p:cNvPr id="9" name="Рисунок 8" descr="uzor_listiki_cvety_1920x1080.jpg"/>
            <p:cNvPicPr>
              <a:picLocks noChangeAspect="1"/>
            </p:cNvPicPr>
            <p:nvPr/>
          </p:nvPicPr>
          <p:blipFill>
            <a:blip r:embed="rId2" cstate="email"/>
            <a:srcRect/>
            <a:stretch>
              <a:fillRect/>
            </a:stretch>
          </p:blipFill>
          <p:spPr>
            <a:xfrm>
              <a:off x="0" y="0"/>
              <a:ext cx="9144000" cy="7029400"/>
            </a:xfrm>
            <a:prstGeom prst="rect">
              <a:avLst/>
            </a:prstGeom>
            <a:scene3d>
              <a:camera prst="orthographicFront"/>
              <a:lightRig rig="threePt" dir="t"/>
            </a:scene3d>
            <a:sp3d>
              <a:bevelT/>
            </a:sp3d>
          </p:spPr>
        </p:pic>
        <p:pic>
          <p:nvPicPr>
            <p:cNvPr id="10" name="Рисунок 9" descr="01.jpg"/>
            <p:cNvPicPr>
              <a:picLocks noChangeAspect="1"/>
            </p:cNvPicPr>
            <p:nvPr/>
          </p:nvPicPr>
          <p:blipFill>
            <a:blip r:embed="rId3" cstate="email">
              <a:lum bright="-12000"/>
            </a:blip>
            <a:srcRect/>
            <a:stretch>
              <a:fillRect/>
            </a:stretch>
          </p:blipFill>
          <p:spPr>
            <a:xfrm rot="10800000">
              <a:off x="251520" y="188640"/>
              <a:ext cx="8712968" cy="6480720"/>
            </a:xfrm>
            <a:prstGeom prst="roundRect">
              <a:avLst>
                <a:gd name="adj" fmla="val 2751"/>
              </a:avLst>
            </a:prstGeom>
            <a:scene3d>
              <a:camera prst="orthographicFront"/>
              <a:lightRig rig="threePt" dir="t"/>
            </a:scene3d>
            <a:sp3d>
              <a:bevelT w="114300" prst="artDeco"/>
            </a:sp3d>
          </p:spPr>
        </p:pic>
        <p:pic>
          <p:nvPicPr>
            <p:cNvPr id="11" name="Рисунок 10" descr="0_7dc2c_e9a01653_S.jpg"/>
            <p:cNvPicPr>
              <a:picLocks noChangeAspect="1"/>
            </p:cNvPicPr>
            <p:nvPr/>
          </p:nvPicPr>
          <p:blipFill>
            <a:blip r:embed="rId4" cstate="email"/>
            <a:stretch>
              <a:fillRect/>
            </a:stretch>
          </p:blipFill>
          <p:spPr>
            <a:xfrm>
              <a:off x="395536" y="332656"/>
              <a:ext cx="1057248" cy="725977"/>
            </a:xfrm>
            <a:prstGeom prst="rect">
              <a:avLst/>
            </a:prstGeom>
          </p:spPr>
        </p:pic>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07.04.2015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jpeg"/></Relationships>
</file>

<file path=ppt/slides/_rels/slide11.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33.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2.xml"/><Relationship Id="rId4" Type="http://schemas.openxmlformats.org/officeDocument/2006/relationships/image" Target="../media/image38.jpeg"/></Relationships>
</file>

<file path=ppt/slides/_rels/slide18.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2.xml"/><Relationship Id="rId5" Type="http://schemas.openxmlformats.org/officeDocument/2006/relationships/image" Target="../media/image42.jpeg"/><Relationship Id="rId4" Type="http://schemas.openxmlformats.org/officeDocument/2006/relationships/image" Target="../media/image41.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s://www.englishteachers.ru/" TargetMode="External"/><Relationship Id="rId2" Type="http://schemas.openxmlformats.org/officeDocument/2006/relationships/hyperlink" Target="http://wikipedia/" TargetMode="External"/><Relationship Id="rId1" Type="http://schemas.openxmlformats.org/officeDocument/2006/relationships/slideLayout" Target="../slideLayouts/slideLayout2.xml"/><Relationship Id="rId6" Type="http://schemas.openxmlformats.org/officeDocument/2006/relationships/hyperlink" Target="http://victory-rusarchives.ru/" TargetMode="External"/><Relationship Id="rId5" Type="http://schemas.openxmlformats.org/officeDocument/2006/relationships/hyperlink" Target="http://en.academic.ru/" TargetMode="External"/><Relationship Id="rId4" Type="http://schemas.openxmlformats.org/officeDocument/2006/relationships/hyperlink" Target="http://sovpressa.ru/"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s44.radikal.ru/i103/0908/28/43e8263b9fbf.jpg" TargetMode="External"/><Relationship Id="rId1" Type="http://schemas.openxmlformats.org/officeDocument/2006/relationships/slideLayout" Target="../slideLayouts/slideLayout1.xml"/><Relationship Id="rId5" Type="http://schemas.openxmlformats.org/officeDocument/2006/relationships/image" Target="../media/image17.jpeg"/><Relationship Id="rId4" Type="http://schemas.openxmlformats.org/officeDocument/2006/relationships/hyperlink" Target="http://img11.nnm.ru/c/d/c/f/f/cdcff0f4b9879e359fe12a280d777ed7_full.jpg"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TextBox 9"/>
          <p:cNvSpPr txBox="1">
            <a:spLocks noChangeArrowheads="1"/>
          </p:cNvSpPr>
          <p:nvPr/>
        </p:nvSpPr>
        <p:spPr bwMode="auto">
          <a:xfrm>
            <a:off x="7643813" y="6357938"/>
            <a:ext cx="1266825" cy="277812"/>
          </a:xfrm>
          <a:prstGeom prst="rect">
            <a:avLst/>
          </a:prstGeom>
          <a:noFill/>
          <a:ln w="9525">
            <a:noFill/>
            <a:miter lim="800000"/>
            <a:headEnd/>
            <a:tailEnd/>
          </a:ln>
        </p:spPr>
        <p:txBody>
          <a:bodyPr wrap="none">
            <a:spAutoFit/>
          </a:bodyPr>
          <a:lstStyle/>
          <a:p>
            <a:r>
              <a:rPr lang="ru-RU" sz="1200" dirty="0">
                <a:solidFill>
                  <a:srgbClr val="FFFF00"/>
                </a:solidFill>
                <a:latin typeface="Times New Roman" pitchFamily="18" charset="0"/>
                <a:cs typeface="Times New Roman" pitchFamily="18" charset="0"/>
              </a:rPr>
              <a:t>©  Ефимова Г.И.</a:t>
            </a:r>
          </a:p>
        </p:txBody>
      </p:sp>
      <p:pic>
        <p:nvPicPr>
          <p:cNvPr id="3074" name="Содержимое 7" descr="20080509_DSC_3632.jpg"/>
          <p:cNvPicPr>
            <a:picLocks noChangeAspect="1"/>
          </p:cNvPicPr>
          <p:nvPr/>
        </p:nvPicPr>
        <p:blipFill>
          <a:blip r:embed="rId3" cstate="email"/>
          <a:srcRect/>
          <a:stretch>
            <a:fillRect/>
          </a:stretch>
        </p:blipFill>
        <p:spPr bwMode="auto">
          <a:xfrm>
            <a:off x="1000100" y="214290"/>
            <a:ext cx="7947255" cy="6459795"/>
          </a:xfrm>
          <a:prstGeom prst="rect">
            <a:avLst/>
          </a:prstGeom>
          <a:ln>
            <a:noFill/>
          </a:ln>
          <a:effectLst>
            <a:softEdge rad="112500"/>
          </a:effectLst>
        </p:spPr>
      </p:pic>
      <p:sp>
        <p:nvSpPr>
          <p:cNvPr id="2" name="Заголовок 1"/>
          <p:cNvSpPr>
            <a:spLocks noGrp="1"/>
          </p:cNvSpPr>
          <p:nvPr>
            <p:ph type="ctrTitle"/>
          </p:nvPr>
        </p:nvSpPr>
        <p:spPr>
          <a:xfrm>
            <a:off x="928662" y="642918"/>
            <a:ext cx="4714908" cy="1828800"/>
          </a:xfrm>
        </p:spPr>
        <p:txBody>
          <a:bodyPr>
            <a:scene3d>
              <a:camera prst="orthographicFront"/>
              <a:lightRig rig="threePt" dir="t"/>
            </a:scene3d>
            <a:sp3d extrusionH="57150">
              <a:bevelT w="38100" h="38100" prst="angle"/>
            </a:sp3d>
          </a:bodyPr>
          <a:lstStyle/>
          <a:p>
            <a:pPr eaLnBrk="1" hangingPunct="1">
              <a:defRPr/>
            </a:pPr>
            <a:r>
              <a:rPr lang="en-US" sz="8800" b="1" dirty="0" smtClean="0">
                <a:ln>
                  <a:solidFill>
                    <a:schemeClr val="tx1"/>
                  </a:solidFill>
                </a:ln>
                <a:solidFill>
                  <a:srgbClr val="FFFF00"/>
                </a:solidFill>
                <a:effectLst>
                  <a:outerShdw blurRad="50800" dist="38100" dir="18900000" algn="bl" rotWithShape="0">
                    <a:prstClr val="black">
                      <a:alpha val="40000"/>
                    </a:prstClr>
                  </a:outerShdw>
                </a:effectLst>
                <a:latin typeface="Arial" pitchFamily="34" charset="0"/>
                <a:cs typeface="Arial" pitchFamily="34" charset="0"/>
              </a:rPr>
              <a:t>Great</a:t>
            </a:r>
            <a:endParaRPr lang="ru-RU" sz="8800" b="1" dirty="0">
              <a:ln>
                <a:solidFill>
                  <a:schemeClr val="tx1"/>
                </a:solidFill>
              </a:ln>
              <a:solidFill>
                <a:srgbClr val="FFFF00"/>
              </a:solidFill>
              <a:effectLst>
                <a:outerShdw blurRad="50800" dist="38100" dir="18900000" algn="bl" rotWithShape="0">
                  <a:prstClr val="black">
                    <a:alpha val="40000"/>
                  </a:prstClr>
                </a:outerShdw>
              </a:effectLst>
              <a:latin typeface="Arial" pitchFamily="34" charset="0"/>
              <a:cs typeface="Arial" pitchFamily="34" charset="0"/>
            </a:endParaRPr>
          </a:p>
        </p:txBody>
      </p:sp>
      <p:sp>
        <p:nvSpPr>
          <p:cNvPr id="5" name="Прямоугольник 4"/>
          <p:cNvSpPr/>
          <p:nvPr/>
        </p:nvSpPr>
        <p:spPr>
          <a:xfrm>
            <a:off x="4286248" y="2428868"/>
            <a:ext cx="4012637" cy="1446550"/>
          </a:xfrm>
          <a:prstGeom prst="rect">
            <a:avLst/>
          </a:prstGeom>
        </p:spPr>
        <p:txBody>
          <a:bodyPr wrap="none">
            <a:spAutoFit/>
            <a:scene3d>
              <a:camera prst="orthographicFront"/>
              <a:lightRig rig="threePt" dir="t"/>
            </a:scene3d>
            <a:sp3d extrusionH="57150">
              <a:bevelT w="38100" h="38100" prst="angle"/>
            </a:sp3d>
          </a:bodyPr>
          <a:lstStyle/>
          <a:p>
            <a:r>
              <a:rPr kumimoji="0" lang="en-US" sz="8800" b="1" i="0" u="none" strike="noStrike" kern="0" cap="none" spc="0" normalizeH="0" baseline="0" noProof="0" dirty="0" smtClean="0">
                <a:ln>
                  <a:solidFill>
                    <a:srgbClr val="000000"/>
                  </a:solidFill>
                </a:ln>
                <a:solidFill>
                  <a:srgbClr val="FFFF00"/>
                </a:solidFill>
                <a:effectLst>
                  <a:outerShdw blurRad="50800" dist="38100" dir="18900000" algn="bl" rotWithShape="0">
                    <a:prstClr val="black">
                      <a:alpha val="40000"/>
                    </a:prstClr>
                  </a:outerShdw>
                </a:effectLst>
                <a:uLnTx/>
                <a:uFillTx/>
                <a:latin typeface="Arial" pitchFamily="34" charset="0"/>
                <a:ea typeface="+mj-ea"/>
                <a:cs typeface="Arial" pitchFamily="34" charset="0"/>
              </a:rPr>
              <a:t>Victory</a:t>
            </a:r>
            <a:endParaRPr lang="ru-RU" dirty="0"/>
          </a:p>
        </p:txBody>
      </p:sp>
      <p:sp>
        <p:nvSpPr>
          <p:cNvPr id="6" name="Прямоугольник 5"/>
          <p:cNvSpPr/>
          <p:nvPr/>
        </p:nvSpPr>
        <p:spPr>
          <a:xfrm>
            <a:off x="4786314" y="500043"/>
            <a:ext cx="4071966" cy="1323439"/>
          </a:xfrm>
          <a:prstGeom prst="rect">
            <a:avLst/>
          </a:prstGeom>
        </p:spPr>
        <p:txBody>
          <a:bodyPr wrap="square">
            <a:spAutoFit/>
          </a:bodyPr>
          <a:lstStyle/>
          <a:p>
            <a:r>
              <a:rPr lang="ru-RU" sz="2000" b="1" i="1" dirty="0" smtClean="0">
                <a:latin typeface="Times New Roman" pitchFamily="18" charset="0"/>
                <a:cs typeface="Times New Roman" pitchFamily="18" charset="0"/>
              </a:rPr>
              <a:t>Выполнила учитель английского языка МБОУ СОШ №18 </a:t>
            </a:r>
            <a:r>
              <a:rPr lang="ru-RU" sz="2000" b="1" i="1" dirty="0" err="1" smtClean="0">
                <a:latin typeface="Times New Roman" pitchFamily="18" charset="0"/>
                <a:cs typeface="Times New Roman" pitchFamily="18" charset="0"/>
              </a:rPr>
              <a:t>Белоглинского</a:t>
            </a:r>
            <a:r>
              <a:rPr lang="ru-RU" sz="2000" b="1" i="1" dirty="0" smtClean="0">
                <a:latin typeface="Times New Roman" pitchFamily="18" charset="0"/>
                <a:cs typeface="Times New Roman" pitchFamily="18" charset="0"/>
              </a:rPr>
              <a:t> района </a:t>
            </a:r>
          </a:p>
          <a:p>
            <a:r>
              <a:rPr lang="ru-RU" sz="2000" b="1" i="1" dirty="0" smtClean="0">
                <a:latin typeface="Times New Roman" pitchFamily="18" charset="0"/>
                <a:cs typeface="Times New Roman" pitchFamily="18" charset="0"/>
              </a:rPr>
              <a:t>Крамаренко Нина Викторовна</a:t>
            </a:r>
            <a:endParaRPr lang="ru-RU" sz="2000" b="1" i="1" dirty="0">
              <a:latin typeface="Times New Roman" pitchFamily="18" charset="0"/>
              <a:cs typeface="Times New Roman"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fltVal val="0"/>
                                          </p:val>
                                        </p:tav>
                                        <p:tav tm="100000">
                                          <p:val>
                                            <p:strVal val="#ppt_w"/>
                                          </p:val>
                                        </p:tav>
                                      </p:tavLst>
                                    </p:anim>
                                    <p:anim calcmode="lin" valueType="num">
                                      <p:cBhvr>
                                        <p:cTn id="8" dur="2000" fill="hold"/>
                                        <p:tgtEl>
                                          <p:spTgt spid="2"/>
                                        </p:tgtEl>
                                        <p:attrNameLst>
                                          <p:attrName>ppt_h</p:attrName>
                                        </p:attrNameLst>
                                      </p:cBhvr>
                                      <p:tavLst>
                                        <p:tav tm="0">
                                          <p:val>
                                            <p:fltVal val="0"/>
                                          </p:val>
                                        </p:tav>
                                        <p:tav tm="100000">
                                          <p:val>
                                            <p:strVal val="#ppt_h"/>
                                          </p:val>
                                        </p:tav>
                                      </p:tavLst>
                                    </p:anim>
                                  </p:childTnLst>
                                </p:cTn>
                              </p:par>
                            </p:childTnLst>
                          </p:cTn>
                        </p:par>
                        <p:par>
                          <p:cTn id="9" fill="hold">
                            <p:stCondLst>
                              <p:cond delay="2000"/>
                            </p:stCondLst>
                            <p:childTnLst>
                              <p:par>
                                <p:cTn id="10" presetID="23" presetClass="entr" presetSubtype="16"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2000" fill="hold"/>
                                        <p:tgtEl>
                                          <p:spTgt spid="5"/>
                                        </p:tgtEl>
                                        <p:attrNameLst>
                                          <p:attrName>ppt_w</p:attrName>
                                        </p:attrNameLst>
                                      </p:cBhvr>
                                      <p:tavLst>
                                        <p:tav tm="0">
                                          <p:val>
                                            <p:fltVal val="0"/>
                                          </p:val>
                                        </p:tav>
                                        <p:tav tm="100000">
                                          <p:val>
                                            <p:strVal val="#ppt_w"/>
                                          </p:val>
                                        </p:tav>
                                      </p:tavLst>
                                    </p:anim>
                                    <p:anim calcmode="lin" valueType="num">
                                      <p:cBhvr>
                                        <p:cTn id="13" dur="20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dirty="0" smtClean="0">
                <a:solidFill>
                  <a:schemeClr val="tx2">
                    <a:lumMod val="50000"/>
                    <a:lumOff val="50000"/>
                  </a:schemeClr>
                </a:solidFill>
                <a:effectLst>
                  <a:outerShdw blurRad="38100" dist="38100" dir="2700000" algn="tl">
                    <a:srgbClr val="000000">
                      <a:alpha val="43137"/>
                    </a:srgbClr>
                  </a:outerShdw>
                </a:effectLst>
              </a:rPr>
              <a:t>Generals of the Red Army</a:t>
            </a:r>
            <a:r>
              <a:rPr lang="ru-RU" b="1" dirty="0" smtClean="0"/>
              <a:t/>
            </a:r>
            <a:br>
              <a:rPr lang="ru-RU" b="1" dirty="0" smtClean="0"/>
            </a:br>
            <a:endParaRPr lang="ru-RU" dirty="0"/>
          </a:p>
        </p:txBody>
      </p:sp>
      <p:grpSp>
        <p:nvGrpSpPr>
          <p:cNvPr id="4" name="Содержимое 3"/>
          <p:cNvGrpSpPr>
            <a:grpSpLocks noGrp="1"/>
          </p:cNvGrpSpPr>
          <p:nvPr>
            <p:ph idx="1"/>
          </p:nvPr>
        </p:nvGrpSpPr>
        <p:grpSpPr>
          <a:xfrm rot="21418447">
            <a:off x="715789" y="1642754"/>
            <a:ext cx="1787231" cy="2436819"/>
            <a:chOff x="1285852" y="1928802"/>
            <a:chExt cx="1924050" cy="2676489"/>
          </a:xfrm>
        </p:grpSpPr>
        <p:sp>
          <p:nvSpPr>
            <p:cNvPr id="5" name="TextBox 4"/>
            <p:cNvSpPr txBox="1"/>
            <p:nvPr/>
          </p:nvSpPr>
          <p:spPr bwMode="auto">
            <a:xfrm>
              <a:off x="1482266" y="4205241"/>
              <a:ext cx="1565275" cy="400050"/>
            </a:xfrm>
            <a:prstGeom prst="rect">
              <a:avLst/>
            </a:prstGeom>
            <a:noFill/>
          </p:spPr>
          <p:txBody>
            <a:bodyPr wrap="none">
              <a:spAutoFit/>
            </a:bodyPr>
            <a:lstStyle/>
            <a:p>
              <a:pPr fontAlgn="auto">
                <a:spcBef>
                  <a:spcPts val="0"/>
                </a:spcBef>
                <a:spcAft>
                  <a:spcPts val="0"/>
                </a:spcAft>
                <a:defRPr/>
              </a:pPr>
              <a:r>
                <a:rPr lang="en-US" sz="2000" b="1" dirty="0" err="1">
                  <a:solidFill>
                    <a:schemeClr val="tx2">
                      <a:lumMod val="90000"/>
                      <a:lumOff val="10000"/>
                    </a:schemeClr>
                  </a:solidFill>
                  <a:latin typeface="+mn-lt"/>
                </a:rPr>
                <a:t>G.K.Zhukov</a:t>
              </a:r>
              <a:endParaRPr lang="ru-RU" sz="2000" b="1" dirty="0">
                <a:solidFill>
                  <a:schemeClr val="tx2">
                    <a:lumMod val="90000"/>
                    <a:lumOff val="10000"/>
                  </a:schemeClr>
                </a:solidFill>
                <a:latin typeface="+mn-lt"/>
              </a:endParaRPr>
            </a:p>
          </p:txBody>
        </p:sp>
        <p:pic>
          <p:nvPicPr>
            <p:cNvPr id="6" name="Рисунок 5" descr="Рисунок9.jpg"/>
            <p:cNvPicPr>
              <a:picLocks noChangeAspect="1"/>
            </p:cNvPicPr>
            <p:nvPr/>
          </p:nvPicPr>
          <p:blipFill>
            <a:blip r:embed="rId2" cstate="email"/>
            <a:stretch>
              <a:fillRect/>
            </a:stretch>
          </p:blipFill>
          <p:spPr>
            <a:xfrm>
              <a:off x="1285852" y="1928802"/>
              <a:ext cx="1924050" cy="2400300"/>
            </a:xfrm>
            <a:prstGeom prst="rect">
              <a:avLst/>
            </a:prstGeom>
          </p:spPr>
        </p:pic>
      </p:grpSp>
      <p:grpSp>
        <p:nvGrpSpPr>
          <p:cNvPr id="7" name="Группа 6"/>
          <p:cNvGrpSpPr/>
          <p:nvPr/>
        </p:nvGrpSpPr>
        <p:grpSpPr>
          <a:xfrm>
            <a:off x="3786182" y="1571612"/>
            <a:ext cx="2002760" cy="2486618"/>
            <a:chOff x="6275388" y="1428736"/>
            <a:chExt cx="2149488" cy="2729767"/>
          </a:xfrm>
        </p:grpSpPr>
        <p:sp>
          <p:nvSpPr>
            <p:cNvPr id="8" name="TextBox 7"/>
            <p:cNvSpPr txBox="1"/>
            <p:nvPr/>
          </p:nvSpPr>
          <p:spPr bwMode="auto">
            <a:xfrm>
              <a:off x="6275388" y="3758453"/>
              <a:ext cx="2120900" cy="400050"/>
            </a:xfrm>
            <a:prstGeom prst="rect">
              <a:avLst/>
            </a:prstGeom>
            <a:noFill/>
          </p:spPr>
          <p:txBody>
            <a:bodyPr wrap="none">
              <a:spAutoFit/>
            </a:bodyPr>
            <a:lstStyle/>
            <a:p>
              <a:pPr fontAlgn="auto">
                <a:spcBef>
                  <a:spcPts val="0"/>
                </a:spcBef>
                <a:spcAft>
                  <a:spcPts val="0"/>
                </a:spcAft>
                <a:defRPr/>
              </a:pPr>
              <a:r>
                <a:rPr lang="en-US" sz="2000" b="1" dirty="0" err="1">
                  <a:solidFill>
                    <a:schemeClr val="tx2">
                      <a:lumMod val="90000"/>
                      <a:lumOff val="10000"/>
                    </a:schemeClr>
                  </a:solidFill>
                  <a:latin typeface="+mn-lt"/>
                </a:rPr>
                <a:t>K.K.Rokossovsky</a:t>
              </a:r>
              <a:endParaRPr lang="ru-RU" sz="2000" b="1" dirty="0">
                <a:solidFill>
                  <a:schemeClr val="tx2">
                    <a:lumMod val="90000"/>
                    <a:lumOff val="10000"/>
                  </a:schemeClr>
                </a:solidFill>
                <a:latin typeface="+mn-lt"/>
              </a:endParaRPr>
            </a:p>
          </p:txBody>
        </p:sp>
        <p:pic>
          <p:nvPicPr>
            <p:cNvPr id="9" name="Рисунок 8" descr="Рисунок12.jpg"/>
            <p:cNvPicPr>
              <a:picLocks noChangeAspect="1"/>
            </p:cNvPicPr>
            <p:nvPr/>
          </p:nvPicPr>
          <p:blipFill>
            <a:blip r:embed="rId3" cstate="email"/>
            <a:stretch>
              <a:fillRect/>
            </a:stretch>
          </p:blipFill>
          <p:spPr>
            <a:xfrm>
              <a:off x="6500826" y="1428736"/>
              <a:ext cx="1924050" cy="2400300"/>
            </a:xfrm>
            <a:prstGeom prst="rect">
              <a:avLst/>
            </a:prstGeom>
          </p:spPr>
        </p:pic>
      </p:grpSp>
      <p:grpSp>
        <p:nvGrpSpPr>
          <p:cNvPr id="10" name="Группа 9"/>
          <p:cNvGrpSpPr/>
          <p:nvPr/>
        </p:nvGrpSpPr>
        <p:grpSpPr>
          <a:xfrm rot="290730">
            <a:off x="6677103" y="1635559"/>
            <a:ext cx="1934001" cy="2564136"/>
            <a:chOff x="3621310" y="3786190"/>
            <a:chExt cx="2334356" cy="2778148"/>
          </a:xfrm>
        </p:grpSpPr>
        <p:sp>
          <p:nvSpPr>
            <p:cNvPr id="11" name="TextBox 10"/>
            <p:cNvSpPr txBox="1"/>
            <p:nvPr/>
          </p:nvSpPr>
          <p:spPr bwMode="auto">
            <a:xfrm>
              <a:off x="3621310" y="6104848"/>
              <a:ext cx="2334356" cy="459490"/>
            </a:xfrm>
            <a:prstGeom prst="rect">
              <a:avLst/>
            </a:prstGeom>
            <a:noFill/>
          </p:spPr>
          <p:txBody>
            <a:bodyPr wrap="square">
              <a:spAutoFit/>
            </a:bodyPr>
            <a:lstStyle/>
            <a:p>
              <a:pPr algn="ctr" fontAlgn="auto">
                <a:spcBef>
                  <a:spcPts val="0"/>
                </a:spcBef>
                <a:spcAft>
                  <a:spcPts val="0"/>
                </a:spcAft>
                <a:defRPr/>
              </a:pPr>
              <a:r>
                <a:rPr lang="en-US" sz="2000" b="1" dirty="0" err="1" smtClean="0">
                  <a:solidFill>
                    <a:schemeClr val="tx2">
                      <a:lumMod val="90000"/>
                      <a:lumOff val="10000"/>
                    </a:schemeClr>
                  </a:solidFill>
                  <a:latin typeface="+mn-lt"/>
                </a:rPr>
                <a:t>A.M.Vasilevsky</a:t>
              </a:r>
              <a:endParaRPr lang="ru-RU" sz="2000" b="1" dirty="0">
                <a:solidFill>
                  <a:schemeClr val="tx2">
                    <a:lumMod val="90000"/>
                    <a:lumOff val="10000"/>
                  </a:schemeClr>
                </a:solidFill>
                <a:latin typeface="+mn-lt"/>
              </a:endParaRPr>
            </a:p>
          </p:txBody>
        </p:sp>
        <p:pic>
          <p:nvPicPr>
            <p:cNvPr id="12" name="Рисунок 11" descr="Рисунок11.jpg"/>
            <p:cNvPicPr>
              <a:picLocks noChangeAspect="1"/>
            </p:cNvPicPr>
            <p:nvPr/>
          </p:nvPicPr>
          <p:blipFill>
            <a:blip r:embed="rId4" cstate="email"/>
            <a:stretch>
              <a:fillRect/>
            </a:stretch>
          </p:blipFill>
          <p:spPr>
            <a:xfrm>
              <a:off x="3786182" y="3786190"/>
              <a:ext cx="1924050" cy="2400300"/>
            </a:xfrm>
            <a:prstGeom prst="rect">
              <a:avLst/>
            </a:prstGeom>
          </p:spPr>
        </p:pic>
      </p:grpSp>
      <p:grpSp>
        <p:nvGrpSpPr>
          <p:cNvPr id="13" name="Группа 12"/>
          <p:cNvGrpSpPr/>
          <p:nvPr/>
        </p:nvGrpSpPr>
        <p:grpSpPr>
          <a:xfrm rot="21399041">
            <a:off x="2781293" y="4189383"/>
            <a:ext cx="1643025" cy="2330728"/>
            <a:chOff x="3571868" y="1928802"/>
            <a:chExt cx="1924050" cy="2806131"/>
          </a:xfrm>
        </p:grpSpPr>
        <p:sp>
          <p:nvSpPr>
            <p:cNvPr id="14" name="TextBox 13"/>
            <p:cNvSpPr txBox="1"/>
            <p:nvPr/>
          </p:nvSpPr>
          <p:spPr bwMode="auto">
            <a:xfrm>
              <a:off x="3607156" y="4253212"/>
              <a:ext cx="1858556" cy="481721"/>
            </a:xfrm>
            <a:prstGeom prst="rect">
              <a:avLst/>
            </a:prstGeom>
            <a:noFill/>
          </p:spPr>
          <p:txBody>
            <a:bodyPr wrap="square">
              <a:spAutoFit/>
            </a:bodyPr>
            <a:lstStyle/>
            <a:p>
              <a:pPr algn="ctr" fontAlgn="auto">
                <a:spcBef>
                  <a:spcPts val="0"/>
                </a:spcBef>
                <a:spcAft>
                  <a:spcPts val="0"/>
                </a:spcAft>
                <a:defRPr/>
              </a:pPr>
              <a:r>
                <a:rPr lang="en-US" sz="2000" b="1" dirty="0" err="1" smtClean="0">
                  <a:solidFill>
                    <a:schemeClr val="tx2">
                      <a:lumMod val="90000"/>
                      <a:lumOff val="10000"/>
                    </a:schemeClr>
                  </a:solidFill>
                  <a:latin typeface="+mn-lt"/>
                </a:rPr>
                <a:t>I.S.Konev</a:t>
              </a:r>
              <a:endParaRPr lang="ru-RU" sz="2000" b="1" dirty="0">
                <a:solidFill>
                  <a:schemeClr val="tx2">
                    <a:lumMod val="90000"/>
                    <a:lumOff val="10000"/>
                  </a:schemeClr>
                </a:solidFill>
                <a:latin typeface="+mn-lt"/>
              </a:endParaRPr>
            </a:p>
          </p:txBody>
        </p:sp>
        <p:pic>
          <p:nvPicPr>
            <p:cNvPr id="15" name="Рисунок 14" descr="Рисунок10.jpg"/>
            <p:cNvPicPr>
              <a:picLocks noChangeAspect="1"/>
            </p:cNvPicPr>
            <p:nvPr/>
          </p:nvPicPr>
          <p:blipFill>
            <a:blip r:embed="rId5" cstate="email"/>
            <a:stretch>
              <a:fillRect/>
            </a:stretch>
          </p:blipFill>
          <p:spPr>
            <a:xfrm>
              <a:off x="3571868" y="1928802"/>
              <a:ext cx="1924050" cy="2400300"/>
            </a:xfrm>
            <a:prstGeom prst="rect">
              <a:avLst/>
            </a:prstGeom>
          </p:spPr>
        </p:pic>
      </p:grpSp>
      <p:grpSp>
        <p:nvGrpSpPr>
          <p:cNvPr id="16" name="Группа 15"/>
          <p:cNvGrpSpPr/>
          <p:nvPr/>
        </p:nvGrpSpPr>
        <p:grpSpPr>
          <a:xfrm rot="352990">
            <a:off x="5388551" y="4225441"/>
            <a:ext cx="2002664" cy="2205448"/>
            <a:chOff x="5195385" y="214290"/>
            <a:chExt cx="2257832" cy="2717153"/>
          </a:xfrm>
        </p:grpSpPr>
        <p:sp>
          <p:nvSpPr>
            <p:cNvPr id="17" name="Прямоугольник 16"/>
            <p:cNvSpPr/>
            <p:nvPr/>
          </p:nvSpPr>
          <p:spPr>
            <a:xfrm>
              <a:off x="5195385" y="2438500"/>
              <a:ext cx="2257832" cy="492943"/>
            </a:xfrm>
            <a:prstGeom prst="rect">
              <a:avLst/>
            </a:prstGeom>
          </p:spPr>
          <p:txBody>
            <a:bodyPr wrap="none">
              <a:spAutoFit/>
            </a:bodyPr>
            <a:lstStyle/>
            <a:p>
              <a:r>
                <a:rPr lang="en-US" sz="2000" b="1" dirty="0" err="1" smtClean="0">
                  <a:solidFill>
                    <a:schemeClr val="tx2">
                      <a:lumMod val="90000"/>
                      <a:lumOff val="10000"/>
                    </a:schemeClr>
                  </a:solidFill>
                  <a:latin typeface="+mn-lt"/>
                </a:rPr>
                <a:t>S.K.Timoshenko</a:t>
              </a:r>
              <a:endParaRPr lang="ru-RU" sz="2000" b="1" dirty="0">
                <a:solidFill>
                  <a:schemeClr val="tx2">
                    <a:lumMod val="90000"/>
                    <a:lumOff val="10000"/>
                  </a:schemeClr>
                </a:solidFill>
                <a:latin typeface="+mn-lt"/>
              </a:endParaRPr>
            </a:p>
          </p:txBody>
        </p:sp>
        <p:pic>
          <p:nvPicPr>
            <p:cNvPr id="18" name="Рисунок 17" descr="280px-Semyon_Konstantinovich_Timoshenko_(1895-1970),_Soviet_military_commander.jpg"/>
            <p:cNvPicPr>
              <a:picLocks noChangeAspect="1"/>
            </p:cNvPicPr>
            <p:nvPr/>
          </p:nvPicPr>
          <p:blipFill>
            <a:blip r:embed="rId6" cstate="email"/>
            <a:stretch>
              <a:fillRect/>
            </a:stretch>
          </p:blipFill>
          <p:spPr>
            <a:xfrm>
              <a:off x="5429256" y="214290"/>
              <a:ext cx="1800562" cy="2263564"/>
            </a:xfrm>
            <a:prstGeom prst="rect">
              <a:avLst/>
            </a:prstGeom>
            <a:ln>
              <a:noFill/>
            </a:ln>
            <a:effectLst>
              <a:outerShdw blurRad="292100" dist="139700" dir="2700000" algn="tl" rotWithShape="0">
                <a:srgbClr val="333333">
                  <a:alpha val="65000"/>
                </a:srgbClr>
              </a:outerShdw>
            </a:effectLst>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1000"/>
                                        <p:tgtEl>
                                          <p:spTgt spid="4"/>
                                        </p:tgtEl>
                                      </p:cBhvr>
                                    </p:animEffect>
                                  </p:childTnLst>
                                </p:cTn>
                              </p:par>
                            </p:childTnLst>
                          </p:cTn>
                        </p:par>
                        <p:par>
                          <p:cTn id="8" fill="hold">
                            <p:stCondLst>
                              <p:cond delay="1000"/>
                            </p:stCondLst>
                            <p:childTnLst>
                              <p:par>
                                <p:cTn id="9" presetID="20"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edge">
                                      <p:cBhvr>
                                        <p:cTn id="11" dur="1000"/>
                                        <p:tgtEl>
                                          <p:spTgt spid="7"/>
                                        </p:tgtEl>
                                      </p:cBhvr>
                                    </p:animEffect>
                                  </p:childTnLst>
                                </p:cTn>
                              </p:par>
                            </p:childTnLst>
                          </p:cTn>
                        </p:par>
                        <p:par>
                          <p:cTn id="12" fill="hold">
                            <p:stCondLst>
                              <p:cond delay="2000"/>
                            </p:stCondLst>
                            <p:childTnLst>
                              <p:par>
                                <p:cTn id="13" presetID="20" presetClass="entr" presetSubtype="0"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edge">
                                      <p:cBhvr>
                                        <p:cTn id="15" dur="1000"/>
                                        <p:tgtEl>
                                          <p:spTgt spid="10"/>
                                        </p:tgtEl>
                                      </p:cBhvr>
                                    </p:animEffect>
                                  </p:childTnLst>
                                </p:cTn>
                              </p:par>
                            </p:childTnLst>
                          </p:cTn>
                        </p:par>
                        <p:par>
                          <p:cTn id="16" fill="hold">
                            <p:stCondLst>
                              <p:cond delay="3000"/>
                            </p:stCondLst>
                            <p:childTnLst>
                              <p:par>
                                <p:cTn id="17" presetID="20" presetClass="entr" presetSubtype="0"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edge">
                                      <p:cBhvr>
                                        <p:cTn id="19" dur="1000"/>
                                        <p:tgtEl>
                                          <p:spTgt spid="13"/>
                                        </p:tgtEl>
                                      </p:cBhvr>
                                    </p:animEffect>
                                  </p:childTnLst>
                                </p:cTn>
                              </p:par>
                            </p:childTnLst>
                          </p:cTn>
                        </p:par>
                        <p:par>
                          <p:cTn id="20" fill="hold">
                            <p:stCondLst>
                              <p:cond delay="4000"/>
                            </p:stCondLst>
                            <p:childTnLst>
                              <p:par>
                                <p:cTn id="21" presetID="20" presetClass="entr" presetSubtype="0"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edge">
                                      <p:cBhvr>
                                        <p:cTn id="23"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429124" y="357166"/>
            <a:ext cx="4337035" cy="2928958"/>
          </a:xfrm>
        </p:spPr>
        <p:txBody>
          <a:bodyPr>
            <a:normAutofit fontScale="90000"/>
          </a:bodyPr>
          <a:lstStyle/>
          <a:p>
            <a:r>
              <a:rPr lang="en-US" sz="4000" b="1" dirty="0">
                <a:latin typeface="Bookman Old Style" pitchFamily="18" charset="0"/>
              </a:rPr>
              <a:t>In 4 long years came the Great Victory. Why did our army, our people win it?</a:t>
            </a:r>
            <a:r>
              <a:rPr lang="ru-RU" sz="4000" b="1" dirty="0">
                <a:latin typeface="Bookman Old Style" pitchFamily="18" charset="0"/>
              </a:rPr>
              <a:t> </a:t>
            </a:r>
          </a:p>
        </p:txBody>
      </p:sp>
      <p:sp>
        <p:nvSpPr>
          <p:cNvPr id="22531" name="Rectangle 3"/>
          <p:cNvSpPr>
            <a:spLocks noGrp="1" noChangeArrowheads="1"/>
          </p:cNvSpPr>
          <p:nvPr>
            <p:ph type="body" idx="1"/>
          </p:nvPr>
        </p:nvSpPr>
        <p:spPr>
          <a:xfrm>
            <a:off x="755650" y="3860800"/>
            <a:ext cx="8229600" cy="2879725"/>
          </a:xfrm>
        </p:spPr>
        <p:txBody>
          <a:bodyPr/>
          <a:lstStyle/>
          <a:p>
            <a:pPr>
              <a:buFontTx/>
              <a:buNone/>
            </a:pPr>
            <a:r>
              <a:rPr lang="en-US" b="1">
                <a:solidFill>
                  <a:srgbClr val="3333CC"/>
                </a:solidFill>
              </a:rPr>
              <a:t>It was possible because it was the war for our independence and liberation.</a:t>
            </a:r>
            <a:r>
              <a:rPr lang="ru-RU"/>
              <a:t> </a:t>
            </a:r>
            <a:endParaRPr lang="en-US"/>
          </a:p>
          <a:p>
            <a:pPr>
              <a:buFontTx/>
              <a:buNone/>
            </a:pPr>
            <a:endParaRPr lang="ru-RU"/>
          </a:p>
        </p:txBody>
      </p:sp>
      <p:sp>
        <p:nvSpPr>
          <p:cNvPr id="22532" name="Rectangle 4"/>
          <p:cNvSpPr>
            <a:spLocks noChangeArrowheads="1"/>
          </p:cNvSpPr>
          <p:nvPr/>
        </p:nvSpPr>
        <p:spPr bwMode="auto">
          <a:xfrm>
            <a:off x="323850" y="5316538"/>
            <a:ext cx="8424863" cy="1373187"/>
          </a:xfrm>
          <a:prstGeom prst="rect">
            <a:avLst/>
          </a:prstGeom>
          <a:noFill/>
          <a:ln w="9525">
            <a:noFill/>
            <a:miter lim="800000"/>
            <a:headEnd/>
            <a:tailEnd/>
          </a:ln>
          <a:effectLst/>
        </p:spPr>
        <p:txBody>
          <a:bodyPr anchor="ctr">
            <a:spAutoFit/>
          </a:bodyPr>
          <a:lstStyle/>
          <a:p>
            <a:r>
              <a:rPr lang="en-US" sz="2400"/>
              <a:t> </a:t>
            </a:r>
            <a:r>
              <a:rPr lang="en-US" sz="2800" b="1">
                <a:solidFill>
                  <a:srgbClr val="660033"/>
                </a:solidFill>
              </a:rPr>
              <a:t>Because all people of our multinational country fought together on the fronts and everybody from children to old men worked in the rear.</a:t>
            </a:r>
            <a:r>
              <a:rPr lang="en-US">
                <a:solidFill>
                  <a:srgbClr val="660033"/>
                </a:solidFill>
              </a:rPr>
              <a:t> </a:t>
            </a:r>
          </a:p>
        </p:txBody>
      </p:sp>
      <p:pic>
        <p:nvPicPr>
          <p:cNvPr id="22535" name="Picture 7" descr="3f1104649e80"/>
          <p:cNvPicPr>
            <a:picLocks noChangeAspect="1" noChangeArrowheads="1"/>
          </p:cNvPicPr>
          <p:nvPr/>
        </p:nvPicPr>
        <p:blipFill>
          <a:blip r:embed="rId2" cstate="email"/>
          <a:srcRect/>
          <a:stretch>
            <a:fillRect/>
          </a:stretch>
        </p:blipFill>
        <p:spPr bwMode="auto">
          <a:xfrm>
            <a:off x="1428728" y="428604"/>
            <a:ext cx="2505075" cy="338455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a:solidFill>
                  <a:srgbClr val="660033"/>
                </a:solidFill>
              </a:rPr>
              <a:t>Why was it possible?</a:t>
            </a:r>
            <a:r>
              <a:rPr lang="en-US"/>
              <a:t> </a:t>
            </a:r>
            <a:endParaRPr lang="ru-RU"/>
          </a:p>
        </p:txBody>
      </p:sp>
      <p:sp>
        <p:nvSpPr>
          <p:cNvPr id="25603" name="Rectangle 3"/>
          <p:cNvSpPr>
            <a:spLocks noGrp="1" noChangeArrowheads="1"/>
          </p:cNvSpPr>
          <p:nvPr>
            <p:ph type="body" idx="1"/>
          </p:nvPr>
        </p:nvSpPr>
        <p:spPr/>
        <p:txBody>
          <a:bodyPr/>
          <a:lstStyle/>
          <a:p>
            <a:pPr>
              <a:buFontTx/>
              <a:buNone/>
            </a:pPr>
            <a:r>
              <a:rPr lang="en-US"/>
              <a:t>It was possible because people fought for their native country, for every town, for every house, for every piece of their native land.</a:t>
            </a:r>
            <a:r>
              <a:rPr lang="ru-RU"/>
              <a:t> </a:t>
            </a:r>
          </a:p>
        </p:txBody>
      </p:sp>
      <p:pic>
        <p:nvPicPr>
          <p:cNvPr id="25604" name="Picture 4" descr="1001192191"/>
          <p:cNvPicPr>
            <a:picLocks noChangeAspect="1" noChangeArrowheads="1"/>
          </p:cNvPicPr>
          <p:nvPr/>
        </p:nvPicPr>
        <p:blipFill>
          <a:blip r:embed="rId2" cstate="email"/>
          <a:srcRect/>
          <a:stretch>
            <a:fillRect/>
          </a:stretch>
        </p:blipFill>
        <p:spPr bwMode="auto">
          <a:xfrm>
            <a:off x="2987675" y="3213100"/>
            <a:ext cx="3384550" cy="333375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500042"/>
            <a:ext cx="8172480" cy="1500198"/>
          </a:xfrm>
        </p:spPr>
        <p:txBody>
          <a:bodyPr>
            <a:normAutofit fontScale="90000"/>
          </a:bodyPr>
          <a:lstStyle/>
          <a:p>
            <a:r>
              <a:rPr lang="en-US" dirty="0" smtClean="0"/>
              <a:t/>
            </a:r>
            <a:br>
              <a:rPr lang="en-US" dirty="0" smtClean="0"/>
            </a:br>
            <a:r>
              <a:rPr lang="en-US" dirty="0" smtClean="0"/>
              <a:t>  </a:t>
            </a:r>
            <a:r>
              <a:rPr lang="en-US" sz="4000" dirty="0" smtClean="0"/>
              <a:t>We must remember those soldiers, those brave people who stood up till death for their homes, their country</a:t>
            </a:r>
            <a:br>
              <a:rPr lang="en-US" sz="4000" dirty="0" smtClean="0"/>
            </a:br>
            <a:r>
              <a:rPr lang="en-US" sz="4000" dirty="0" smtClean="0"/>
              <a:t>and their believes. </a:t>
            </a:r>
            <a:endParaRPr lang="ru-RU" sz="4000" dirty="0"/>
          </a:p>
        </p:txBody>
      </p:sp>
      <p:sp>
        <p:nvSpPr>
          <p:cNvPr id="3" name="Подзаголовок 2"/>
          <p:cNvSpPr>
            <a:spLocks noGrp="1"/>
          </p:cNvSpPr>
          <p:nvPr>
            <p:ph type="subTitle" idx="1"/>
          </p:nvPr>
        </p:nvSpPr>
        <p:spPr/>
        <p:txBody>
          <a:bodyPr/>
          <a:lstStyle/>
          <a:p>
            <a:endParaRPr lang="ru-RU" dirty="0"/>
          </a:p>
        </p:txBody>
      </p:sp>
      <p:pic>
        <p:nvPicPr>
          <p:cNvPr id="5" name="Picture 4" descr="4484"/>
          <p:cNvPicPr>
            <a:picLocks noChangeAspect="1" noChangeArrowheads="1"/>
          </p:cNvPicPr>
          <p:nvPr/>
        </p:nvPicPr>
        <p:blipFill>
          <a:blip r:embed="rId2" cstate="email"/>
          <a:srcRect/>
          <a:stretch>
            <a:fillRect/>
          </a:stretch>
        </p:blipFill>
        <p:spPr bwMode="auto">
          <a:xfrm>
            <a:off x="1071538" y="2714620"/>
            <a:ext cx="3551262" cy="2857519"/>
          </a:xfrm>
          <a:prstGeom prst="rect">
            <a:avLst/>
          </a:prstGeom>
          <a:noFill/>
        </p:spPr>
      </p:pic>
      <p:pic>
        <p:nvPicPr>
          <p:cNvPr id="6" name="Picture 5" descr="s16-7"/>
          <p:cNvPicPr>
            <a:picLocks noChangeAspect="1" noChangeArrowheads="1"/>
          </p:cNvPicPr>
          <p:nvPr/>
        </p:nvPicPr>
        <p:blipFill>
          <a:blip r:embed="rId3" cstate="email"/>
          <a:srcRect/>
          <a:stretch>
            <a:fillRect/>
          </a:stretch>
        </p:blipFill>
        <p:spPr bwMode="auto">
          <a:xfrm>
            <a:off x="5143504" y="2928935"/>
            <a:ext cx="3727452" cy="250033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539750" y="260350"/>
            <a:ext cx="8229600" cy="1143000"/>
          </a:xfrm>
        </p:spPr>
        <p:txBody>
          <a:bodyPr/>
          <a:lstStyle/>
          <a:p>
            <a:endParaRPr lang="ru-RU"/>
          </a:p>
        </p:txBody>
      </p:sp>
      <p:sp>
        <p:nvSpPr>
          <p:cNvPr id="28675" name="Rectangle 3"/>
          <p:cNvSpPr>
            <a:spLocks noGrp="1" noChangeArrowheads="1"/>
          </p:cNvSpPr>
          <p:nvPr>
            <p:ph type="body" idx="1"/>
          </p:nvPr>
        </p:nvSpPr>
        <p:spPr>
          <a:xfrm>
            <a:off x="457200" y="188913"/>
            <a:ext cx="8229600" cy="3168650"/>
          </a:xfrm>
        </p:spPr>
        <p:txBody>
          <a:bodyPr>
            <a:normAutofit lnSpcReduction="10000"/>
          </a:bodyPr>
          <a:lstStyle/>
          <a:p>
            <a:pPr algn="ctr">
              <a:buFontTx/>
              <a:buNone/>
            </a:pPr>
            <a:r>
              <a:rPr lang="en-US" b="1" dirty="0">
                <a:solidFill>
                  <a:srgbClr val="660033"/>
                </a:solidFill>
                <a:latin typeface="Bookman Old Style" pitchFamily="18" charset="0"/>
              </a:rPr>
              <a:t>They brought the Victory for us and they are living in our hearts  in the names of our streets, parks squares and we can say to those who fell for our country, who sleep at the grave carved on the gravestone “Your deed is immortal”.</a:t>
            </a:r>
            <a:endParaRPr lang="ru-RU" b="1" dirty="0">
              <a:solidFill>
                <a:srgbClr val="660033"/>
              </a:solidFill>
              <a:latin typeface="Bookman Old Style" pitchFamily="18" charset="0"/>
            </a:endParaRPr>
          </a:p>
        </p:txBody>
      </p:sp>
      <p:pic>
        <p:nvPicPr>
          <p:cNvPr id="28676" name="Picture 4" descr="24539747_c99dad017382"/>
          <p:cNvPicPr>
            <a:picLocks noChangeAspect="1" noChangeArrowheads="1"/>
          </p:cNvPicPr>
          <p:nvPr/>
        </p:nvPicPr>
        <p:blipFill>
          <a:blip r:embed="rId2" cstate="email"/>
          <a:srcRect/>
          <a:stretch>
            <a:fillRect/>
          </a:stretch>
        </p:blipFill>
        <p:spPr bwMode="auto">
          <a:xfrm>
            <a:off x="2555875" y="3429000"/>
            <a:ext cx="4249738" cy="318770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28662" y="571480"/>
            <a:ext cx="4286280" cy="4929223"/>
          </a:xfrm>
        </p:spPr>
        <p:txBody>
          <a:bodyPr>
            <a:noAutofit/>
          </a:bodyPr>
          <a:lstStyle/>
          <a:p>
            <a:r>
              <a:rPr lang="en-US" sz="2800" b="1" dirty="0" smtClean="0">
                <a:latin typeface="Bookman Old Style" pitchFamily="18" charset="0"/>
              </a:rPr>
              <a:t>We must be grateful to those who put</a:t>
            </a:r>
            <a:r>
              <a:rPr lang="ru-RU" sz="2800" b="1" dirty="0" smtClean="0">
                <a:latin typeface="Bookman Old Style" pitchFamily="18" charset="0"/>
              </a:rPr>
              <a:t> </a:t>
            </a:r>
            <a:r>
              <a:rPr lang="en-US" sz="2800" b="1" dirty="0" smtClean="0">
                <a:latin typeface="Bookman Old Style" pitchFamily="18" charset="0"/>
              </a:rPr>
              <a:t>their lives on the altar of the USSR victory. We must keep their memory carefully and appreciate everything they did for us, as we are living just because they are dead.</a:t>
            </a:r>
            <a:r>
              <a:rPr lang="ru-RU" sz="3200" b="1" dirty="0" smtClean="0">
                <a:latin typeface="Bookman Old Style" pitchFamily="18" charset="0"/>
              </a:rPr>
              <a:t/>
            </a:r>
            <a:br>
              <a:rPr lang="ru-RU" sz="3200" b="1" dirty="0" smtClean="0">
                <a:latin typeface="Bookman Old Style" pitchFamily="18" charset="0"/>
              </a:rPr>
            </a:br>
            <a:endParaRPr lang="ru-RU" sz="3200" b="1" dirty="0">
              <a:latin typeface="Bookman Old Style" pitchFamily="18" charset="0"/>
            </a:endParaRPr>
          </a:p>
        </p:txBody>
      </p:sp>
      <p:sp>
        <p:nvSpPr>
          <p:cNvPr id="3" name="Подзаголовок 2"/>
          <p:cNvSpPr>
            <a:spLocks noGrp="1"/>
          </p:cNvSpPr>
          <p:nvPr>
            <p:ph type="subTitle" idx="1"/>
          </p:nvPr>
        </p:nvSpPr>
        <p:spPr/>
        <p:txBody>
          <a:bodyPr/>
          <a:lstStyle/>
          <a:p>
            <a:endParaRPr lang="ru-RU" dirty="0"/>
          </a:p>
        </p:txBody>
      </p:sp>
      <p:pic>
        <p:nvPicPr>
          <p:cNvPr id="6" name="Picture 4" descr="o1"/>
          <p:cNvPicPr>
            <a:picLocks noGrp="1" noChangeAspect="1" noChangeArrowheads="1"/>
          </p:cNvPicPr>
          <p:nvPr>
            <p:ph idx="1"/>
          </p:nvPr>
        </p:nvPicPr>
        <p:blipFill>
          <a:blip r:embed="rId2" cstate="email"/>
          <a:srcRect/>
          <a:stretch>
            <a:fillRect/>
          </a:stretch>
        </p:blipFill>
        <p:spPr bwMode="auto">
          <a:xfrm>
            <a:off x="5286380" y="714356"/>
            <a:ext cx="3266237" cy="464347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85729"/>
            <a:ext cx="7772400" cy="1571635"/>
          </a:xfrm>
        </p:spPr>
        <p:txBody>
          <a:bodyPr>
            <a:normAutofit/>
          </a:bodyPr>
          <a:lstStyle/>
          <a:p>
            <a:r>
              <a:rPr lang="en-US" dirty="0" smtClean="0"/>
              <a:t>Our Victory is </a:t>
            </a:r>
            <a:r>
              <a:rPr lang="ru-RU" dirty="0" smtClean="0"/>
              <a:t>70</a:t>
            </a:r>
            <a:r>
              <a:rPr lang="en-US" dirty="0" smtClean="0"/>
              <a:t> years</a:t>
            </a:r>
            <a:r>
              <a:rPr lang="ru-RU" dirty="0" smtClean="0"/>
              <a:t> </a:t>
            </a:r>
            <a:r>
              <a:rPr lang="en-US" dirty="0" smtClean="0"/>
              <a:t>old, </a:t>
            </a:r>
            <a:br>
              <a:rPr lang="en-US" dirty="0" smtClean="0"/>
            </a:br>
            <a:r>
              <a:rPr lang="en-US" dirty="0" smtClean="0"/>
              <a:t>But how the past is close to us.</a:t>
            </a:r>
            <a:r>
              <a:rPr lang="en-US" sz="4800" dirty="0" smtClean="0"/>
              <a:t> </a:t>
            </a:r>
            <a:endParaRPr lang="ru-RU" dirty="0"/>
          </a:p>
        </p:txBody>
      </p:sp>
      <p:sp>
        <p:nvSpPr>
          <p:cNvPr id="3" name="Подзаголовок 2"/>
          <p:cNvSpPr>
            <a:spLocks noGrp="1"/>
          </p:cNvSpPr>
          <p:nvPr>
            <p:ph type="subTitle" idx="1"/>
          </p:nvPr>
        </p:nvSpPr>
        <p:spPr/>
        <p:txBody>
          <a:bodyPr/>
          <a:lstStyle/>
          <a:p>
            <a:endParaRPr lang="ru-RU" dirty="0"/>
          </a:p>
        </p:txBody>
      </p:sp>
      <p:pic>
        <p:nvPicPr>
          <p:cNvPr id="4" name="Picture 4" descr="o9"/>
          <p:cNvPicPr>
            <a:picLocks noChangeAspect="1" noChangeArrowheads="1"/>
          </p:cNvPicPr>
          <p:nvPr/>
        </p:nvPicPr>
        <p:blipFill>
          <a:blip r:embed="rId2" cstate="email"/>
          <a:srcRect/>
          <a:stretch>
            <a:fillRect/>
          </a:stretch>
        </p:blipFill>
        <p:spPr bwMode="auto">
          <a:xfrm>
            <a:off x="1692275" y="2000241"/>
            <a:ext cx="5715000" cy="3500461"/>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How do we celebrate </a:t>
            </a:r>
            <a:r>
              <a:rPr lang="ru-RU" dirty="0" smtClean="0"/>
              <a:t/>
            </a:r>
            <a:br>
              <a:rPr lang="ru-RU" dirty="0" smtClean="0"/>
            </a:br>
            <a:r>
              <a:rPr lang="en-US" dirty="0" smtClean="0"/>
              <a:t>the Victory Day?</a:t>
            </a:r>
            <a:endParaRPr lang="ru-RU" dirty="0"/>
          </a:p>
        </p:txBody>
      </p:sp>
      <p:pic>
        <p:nvPicPr>
          <p:cNvPr id="4" name="Picture 15" descr="p046"/>
          <p:cNvPicPr>
            <a:picLocks noGrp="1" noChangeAspect="1" noChangeArrowheads="1"/>
          </p:cNvPicPr>
          <p:nvPr>
            <p:ph idx="1"/>
          </p:nvPr>
        </p:nvPicPr>
        <p:blipFill>
          <a:blip r:embed="rId2" cstate="email"/>
          <a:srcRect/>
          <a:stretch>
            <a:fillRect/>
          </a:stretch>
        </p:blipFill>
        <p:spPr>
          <a:xfrm>
            <a:off x="714349" y="1600200"/>
            <a:ext cx="3286148" cy="4525963"/>
          </a:xfrm>
          <a:noFill/>
          <a:ln/>
        </p:spPr>
      </p:pic>
      <p:pic>
        <p:nvPicPr>
          <p:cNvPr id="2050" name="Picture 2" descr="E:\Новая папка\митинг.JPG"/>
          <p:cNvPicPr>
            <a:picLocks noChangeAspect="1" noChangeArrowheads="1"/>
          </p:cNvPicPr>
          <p:nvPr/>
        </p:nvPicPr>
        <p:blipFill>
          <a:blip r:embed="rId3" cstate="email"/>
          <a:srcRect/>
          <a:stretch>
            <a:fillRect/>
          </a:stretch>
        </p:blipFill>
        <p:spPr bwMode="auto">
          <a:xfrm>
            <a:off x="4857752" y="3857628"/>
            <a:ext cx="4143404" cy="2714644"/>
          </a:xfrm>
          <a:prstGeom prst="rect">
            <a:avLst/>
          </a:prstGeom>
          <a:noFill/>
        </p:spPr>
      </p:pic>
      <p:pic>
        <p:nvPicPr>
          <p:cNvPr id="7" name="Picture 2" descr="E:\Новая папка\103_5827.JPG"/>
          <p:cNvPicPr>
            <a:picLocks noChangeAspect="1" noChangeArrowheads="1"/>
          </p:cNvPicPr>
          <p:nvPr/>
        </p:nvPicPr>
        <p:blipFill>
          <a:blip r:embed="rId4" cstate="email"/>
          <a:srcRect/>
          <a:stretch>
            <a:fillRect/>
          </a:stretch>
        </p:blipFill>
        <p:spPr bwMode="auto">
          <a:xfrm>
            <a:off x="4857752" y="1428735"/>
            <a:ext cx="4071966" cy="2428893"/>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1026" name="Picture 2" descr="C:\Users\user\Desktop\SAM_1786.JPG"/>
          <p:cNvPicPr>
            <a:picLocks noGrp="1" noChangeAspect="1" noChangeArrowheads="1"/>
          </p:cNvPicPr>
          <p:nvPr>
            <p:ph idx="1"/>
          </p:nvPr>
        </p:nvPicPr>
        <p:blipFill>
          <a:blip r:embed="rId2" cstate="email"/>
          <a:srcRect/>
          <a:stretch>
            <a:fillRect/>
          </a:stretch>
        </p:blipFill>
        <p:spPr bwMode="auto">
          <a:xfrm>
            <a:off x="285720" y="3357562"/>
            <a:ext cx="4585910" cy="3286148"/>
          </a:xfrm>
          <a:prstGeom prst="rect">
            <a:avLst/>
          </a:prstGeom>
          <a:noFill/>
        </p:spPr>
      </p:pic>
      <p:pic>
        <p:nvPicPr>
          <p:cNvPr id="1027" name="Picture 3" descr="C:\Users\user\Desktop\SAM_1787.JPG"/>
          <p:cNvPicPr>
            <a:picLocks noChangeAspect="1" noChangeArrowheads="1"/>
          </p:cNvPicPr>
          <p:nvPr/>
        </p:nvPicPr>
        <p:blipFill>
          <a:blip r:embed="rId3" cstate="email"/>
          <a:srcRect/>
          <a:stretch>
            <a:fillRect/>
          </a:stretch>
        </p:blipFill>
        <p:spPr bwMode="auto">
          <a:xfrm>
            <a:off x="4214810" y="214291"/>
            <a:ext cx="4643501" cy="3143272"/>
          </a:xfrm>
          <a:prstGeom prst="rect">
            <a:avLst/>
          </a:prstGeom>
          <a:noFill/>
        </p:spPr>
      </p:pic>
      <p:pic>
        <p:nvPicPr>
          <p:cNvPr id="6" name="Picture 3" descr="E:\Новая папка\МАРИНА ИВАн\IMG_0002_NEW.jpg"/>
          <p:cNvPicPr>
            <a:picLocks noChangeAspect="1" noChangeArrowheads="1"/>
          </p:cNvPicPr>
          <p:nvPr/>
        </p:nvPicPr>
        <p:blipFill>
          <a:blip r:embed="rId4" cstate="email"/>
          <a:srcRect/>
          <a:stretch>
            <a:fillRect/>
          </a:stretch>
        </p:blipFill>
        <p:spPr bwMode="auto">
          <a:xfrm rot="20453108">
            <a:off x="554995" y="843462"/>
            <a:ext cx="3579533" cy="2798544"/>
          </a:xfrm>
          <a:prstGeom prst="rect">
            <a:avLst/>
          </a:prstGeom>
          <a:noFill/>
        </p:spPr>
      </p:pic>
      <p:pic>
        <p:nvPicPr>
          <p:cNvPr id="9" name="Picture 4" descr="E:\Новая папка\МАРИНА ИВАн\IMG_0003.jpg"/>
          <p:cNvPicPr>
            <a:picLocks noChangeAspect="1" noChangeArrowheads="1"/>
          </p:cNvPicPr>
          <p:nvPr/>
        </p:nvPicPr>
        <p:blipFill>
          <a:blip r:embed="rId5" cstate="email"/>
          <a:srcRect/>
          <a:stretch>
            <a:fillRect/>
          </a:stretch>
        </p:blipFill>
        <p:spPr bwMode="auto">
          <a:xfrm rot="848876">
            <a:off x="5371764" y="2895325"/>
            <a:ext cx="3071834" cy="3417996"/>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en-US" b="1" dirty="0" smtClean="0">
                <a:latin typeface="Bookman Old Style" pitchFamily="18" charset="0"/>
              </a:rPr>
              <a:t>Use the right word</a:t>
            </a:r>
            <a:r>
              <a:rPr lang="ru-RU" b="1" dirty="0" smtClean="0">
                <a:latin typeface="Bookman Old Style" pitchFamily="18" charset="0"/>
              </a:rPr>
              <a:t>:</a:t>
            </a:r>
            <a:r>
              <a:rPr lang="en-US" b="1" dirty="0" smtClean="0">
                <a:latin typeface="Bookman Old Style" pitchFamily="18" charset="0"/>
              </a:rPr>
              <a:t/>
            </a:r>
            <a:br>
              <a:rPr lang="en-US" b="1" dirty="0" smtClean="0">
                <a:latin typeface="Bookman Old Style" pitchFamily="18" charset="0"/>
              </a:rPr>
            </a:br>
            <a:r>
              <a:rPr lang="en-US" b="1" dirty="0" smtClean="0">
                <a:latin typeface="Bookman Old Style" pitchFamily="18" charset="0"/>
              </a:rPr>
              <a:t>Motherland</a:t>
            </a:r>
            <a:br>
              <a:rPr lang="en-US" b="1" dirty="0" smtClean="0">
                <a:latin typeface="Bookman Old Style" pitchFamily="18" charset="0"/>
              </a:rPr>
            </a:br>
            <a:r>
              <a:rPr lang="en-US" b="1" dirty="0" smtClean="0">
                <a:latin typeface="Bookman Old Style" pitchFamily="18" charset="0"/>
              </a:rPr>
              <a:t>Victory Day</a:t>
            </a:r>
            <a:br>
              <a:rPr lang="en-US" b="1" dirty="0" smtClean="0">
                <a:latin typeface="Bookman Old Style" pitchFamily="18" charset="0"/>
              </a:rPr>
            </a:br>
            <a:r>
              <a:rPr lang="en-US" b="1" dirty="0" smtClean="0">
                <a:latin typeface="Bookman Old Style" pitchFamily="18" charset="0"/>
              </a:rPr>
              <a:t>The Tomb of Unknown Soldiers</a:t>
            </a:r>
            <a:br>
              <a:rPr lang="en-US" b="1" dirty="0" smtClean="0">
                <a:latin typeface="Bookman Old Style" pitchFamily="18" charset="0"/>
              </a:rPr>
            </a:br>
            <a:r>
              <a:rPr lang="en-US" b="1" dirty="0" smtClean="0">
                <a:latin typeface="Bookman Old Style" pitchFamily="18" charset="0"/>
              </a:rPr>
              <a:t>Stand in silence for a minute</a:t>
            </a:r>
            <a:br>
              <a:rPr lang="en-US" b="1" dirty="0" smtClean="0">
                <a:latin typeface="Bookman Old Style" pitchFamily="18" charset="0"/>
              </a:rPr>
            </a:br>
            <a:r>
              <a:rPr lang="en-US" b="1" dirty="0" smtClean="0">
                <a:latin typeface="Bookman Old Style" pitchFamily="18" charset="0"/>
              </a:rPr>
              <a:t>To lay flowers</a:t>
            </a:r>
            <a:br>
              <a:rPr lang="en-US" b="1" dirty="0" smtClean="0">
                <a:latin typeface="Bookman Old Style" pitchFamily="18" charset="0"/>
              </a:rPr>
            </a:br>
            <a:r>
              <a:rPr lang="en-US" b="1" dirty="0" smtClean="0">
                <a:latin typeface="Bookman Old Style" pitchFamily="18" charset="0"/>
              </a:rPr>
              <a:t>Monument</a:t>
            </a:r>
            <a:endParaRPr lang="ru-RU" b="1" dirty="0">
              <a:latin typeface="Bookman Old Style" pitchFamily="18" charset="0"/>
            </a:endParaRPr>
          </a:p>
        </p:txBody>
      </p:sp>
      <p:sp>
        <p:nvSpPr>
          <p:cNvPr id="3" name="Подзаголовок 2"/>
          <p:cNvSpPr>
            <a:spLocks noGrp="1"/>
          </p:cNvSpPr>
          <p:nvPr>
            <p:ph type="subTitle" idx="1"/>
          </p:nvPr>
        </p:nvSpPr>
        <p:spPr/>
        <p:txBody>
          <a:bodyPr/>
          <a:lstStyle/>
          <a:p>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28662" y="357166"/>
            <a:ext cx="7529538" cy="3857652"/>
          </a:xfrm>
        </p:spPr>
        <p:txBody>
          <a:bodyPr>
            <a:normAutofit fontScale="90000"/>
          </a:bodyPr>
          <a:lstStyle/>
          <a:p>
            <a:r>
              <a:rPr lang="ru-RU" dirty="0" smtClean="0"/>
              <a:t>…</a:t>
            </a:r>
            <a:r>
              <a:rPr lang="ru-RU" sz="3100" b="1" i="1" dirty="0" smtClean="0"/>
              <a:t>Где бы ни находился советский человек - на фронте, в тылу страны, в тылу врага, в фашистских лагерях, - всюду и везде он делал всё от него зависящее, чтобы приблизить час победы.</a:t>
            </a:r>
            <a:r>
              <a:rPr lang="ru-RU" dirty="0" smtClean="0"/>
              <a:t/>
            </a:r>
            <a:br>
              <a:rPr lang="ru-RU" dirty="0" smtClean="0"/>
            </a:br>
            <a:r>
              <a:rPr lang="ru-RU" dirty="0" smtClean="0"/>
              <a:t>                                                                                                   Г</a:t>
            </a:r>
            <a:r>
              <a:rPr lang="en-US" dirty="0" smtClean="0"/>
              <a:t>. </a:t>
            </a:r>
            <a:r>
              <a:rPr lang="ru-RU" dirty="0" smtClean="0"/>
              <a:t>Н</a:t>
            </a:r>
            <a:r>
              <a:rPr lang="en-US" dirty="0" smtClean="0"/>
              <a:t>. </a:t>
            </a:r>
            <a:r>
              <a:rPr lang="ru-RU" dirty="0" smtClean="0"/>
              <a:t>Жуков</a:t>
            </a:r>
            <a:br>
              <a:rPr lang="ru-RU" dirty="0" smtClean="0"/>
            </a:br>
            <a:endParaRPr lang="ru-RU" dirty="0"/>
          </a:p>
        </p:txBody>
      </p:sp>
      <p:grpSp>
        <p:nvGrpSpPr>
          <p:cNvPr id="5" name="Подзаголовок 4"/>
          <p:cNvGrpSpPr>
            <a:grpSpLocks noGrp="1"/>
          </p:cNvGrpSpPr>
          <p:nvPr>
            <p:ph type="subTitle" idx="1"/>
          </p:nvPr>
        </p:nvGrpSpPr>
        <p:grpSpPr>
          <a:xfrm>
            <a:off x="5912422" y="2071678"/>
            <a:ext cx="2660106" cy="3643338"/>
            <a:chOff x="1285852" y="1928802"/>
            <a:chExt cx="1924050" cy="2676489"/>
          </a:xfrm>
        </p:grpSpPr>
        <p:sp>
          <p:nvSpPr>
            <p:cNvPr id="6" name="TextBox 5"/>
            <p:cNvSpPr txBox="1"/>
            <p:nvPr/>
          </p:nvSpPr>
          <p:spPr bwMode="auto">
            <a:xfrm>
              <a:off x="1482266" y="4205241"/>
              <a:ext cx="1565275" cy="400050"/>
            </a:xfrm>
            <a:prstGeom prst="rect">
              <a:avLst/>
            </a:prstGeom>
            <a:noFill/>
          </p:spPr>
          <p:txBody>
            <a:bodyPr wrap="none">
              <a:spAutoFit/>
            </a:bodyPr>
            <a:lstStyle/>
            <a:p>
              <a:pPr fontAlgn="auto">
                <a:spcBef>
                  <a:spcPts val="0"/>
                </a:spcBef>
                <a:spcAft>
                  <a:spcPts val="0"/>
                </a:spcAft>
                <a:defRPr/>
              </a:pPr>
              <a:r>
                <a:rPr lang="en-US" sz="2000" b="1" dirty="0" err="1">
                  <a:solidFill>
                    <a:schemeClr val="tx2">
                      <a:lumMod val="90000"/>
                      <a:lumOff val="10000"/>
                    </a:schemeClr>
                  </a:solidFill>
                  <a:latin typeface="+mn-lt"/>
                </a:rPr>
                <a:t>G.K.Zhukov</a:t>
              </a:r>
              <a:endParaRPr lang="ru-RU" sz="2000" b="1" dirty="0">
                <a:solidFill>
                  <a:schemeClr val="tx2">
                    <a:lumMod val="90000"/>
                    <a:lumOff val="10000"/>
                  </a:schemeClr>
                </a:solidFill>
                <a:latin typeface="+mn-lt"/>
              </a:endParaRPr>
            </a:p>
          </p:txBody>
        </p:sp>
        <p:pic>
          <p:nvPicPr>
            <p:cNvPr id="7" name="Рисунок 6" descr="Рисунок9.jpg"/>
            <p:cNvPicPr>
              <a:picLocks noChangeAspect="1"/>
            </p:cNvPicPr>
            <p:nvPr/>
          </p:nvPicPr>
          <p:blipFill>
            <a:blip r:embed="rId2" cstate="email"/>
            <a:stretch>
              <a:fillRect/>
            </a:stretch>
          </p:blipFill>
          <p:spPr>
            <a:xfrm>
              <a:off x="1285852" y="1928802"/>
              <a:ext cx="1924050" cy="2400300"/>
            </a:xfrm>
            <a:prstGeom prst="rect">
              <a:avLst/>
            </a:prstGeom>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edge">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57166"/>
            <a:ext cx="8229600" cy="1060472"/>
          </a:xfrm>
        </p:spPr>
        <p:txBody>
          <a:bodyPr>
            <a:normAutofit fontScale="90000"/>
          </a:bodyPr>
          <a:lstStyle/>
          <a:p>
            <a:r>
              <a:rPr lang="ru-RU" b="1" i="1" u="sng" dirty="0" smtClean="0">
                <a:effectLst>
                  <a:outerShdw blurRad="38100" dist="38100" dir="2700000" algn="tl">
                    <a:srgbClr val="000000">
                      <a:alpha val="43137"/>
                    </a:srgbClr>
                  </a:outerShdw>
                </a:effectLst>
                <a:latin typeface="Times New Roman" pitchFamily="18" charset="0"/>
                <a:cs typeface="Times New Roman" pitchFamily="18" charset="0"/>
              </a:rPr>
              <a:t>Список источников:</a:t>
            </a:r>
            <a:br>
              <a:rPr lang="ru-RU" b="1" i="1" u="sng" dirty="0" smtClean="0">
                <a:effectLst>
                  <a:outerShdw blurRad="38100" dist="38100" dir="2700000" algn="tl">
                    <a:srgbClr val="000000">
                      <a:alpha val="43137"/>
                    </a:srgbClr>
                  </a:outerShdw>
                </a:effectLst>
                <a:latin typeface="Times New Roman" pitchFamily="18" charset="0"/>
                <a:cs typeface="Times New Roman" pitchFamily="18" charset="0"/>
              </a:rPr>
            </a:b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a:bodyPr>
          <a:lstStyle/>
          <a:p>
            <a:r>
              <a:rPr lang="ru-RU" dirty="0" smtClean="0">
                <a:hlinkClick r:id="rId2"/>
              </a:rPr>
              <a:t>http://wikipedia</a:t>
            </a:r>
            <a:r>
              <a:rPr lang="ru-RU" dirty="0" smtClean="0"/>
              <a:t> </a:t>
            </a:r>
          </a:p>
          <a:p>
            <a:r>
              <a:rPr lang="fr-FR" u="sng" dirty="0" smtClean="0">
                <a:latin typeface="Calibri" pitchFamily="34" charset="0"/>
                <a:hlinkClick r:id="rId3"/>
              </a:rPr>
              <a:t>https://www.englishteachers.ru</a:t>
            </a:r>
            <a:endParaRPr lang="ru-RU" u="sng" dirty="0" smtClean="0">
              <a:latin typeface="Calibri" pitchFamily="34" charset="0"/>
            </a:endParaRPr>
          </a:p>
          <a:p>
            <a:r>
              <a:rPr lang="en-US" dirty="0" smtClean="0">
                <a:hlinkClick r:id="rId4"/>
              </a:rPr>
              <a:t>http://sovpressa.ru</a:t>
            </a:r>
            <a:endParaRPr lang="en-US" dirty="0" smtClean="0"/>
          </a:p>
          <a:p>
            <a:r>
              <a:rPr lang="en-US" dirty="0" smtClean="0">
                <a:hlinkClick r:id="rId5"/>
              </a:rPr>
              <a:t>http://en.academic.ru</a:t>
            </a:r>
            <a:endParaRPr lang="en-US" dirty="0" smtClean="0"/>
          </a:p>
          <a:p>
            <a:r>
              <a:rPr lang="en-US" dirty="0" smtClean="0">
                <a:hlinkClick r:id="rId6"/>
              </a:rPr>
              <a:t>http://victory-rusarchives.ru</a:t>
            </a:r>
            <a:endParaRPr lang="en-US" dirty="0" smtClean="0"/>
          </a:p>
          <a:p>
            <a:r>
              <a:rPr lang="ru-RU" dirty="0" smtClean="0"/>
              <a:t>Фото из неизвестных источников</a:t>
            </a:r>
          </a:p>
          <a:p>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357167"/>
            <a:ext cx="7772400" cy="928693"/>
          </a:xfrm>
        </p:spPr>
        <p:txBody>
          <a:bodyPr>
            <a:normAutofit fontScale="90000"/>
          </a:bodyPr>
          <a:lstStyle/>
          <a:p>
            <a:r>
              <a:rPr lang="ru-RU" b="1" dirty="0" err="1" smtClean="0"/>
              <a:t>Victory</a:t>
            </a:r>
            <a:r>
              <a:rPr lang="ru-RU" b="1" dirty="0" smtClean="0"/>
              <a:t> </a:t>
            </a:r>
            <a:r>
              <a:rPr lang="ru-RU" b="1" dirty="0" err="1" smtClean="0"/>
              <a:t>Day</a:t>
            </a:r>
            <a:r>
              <a:rPr lang="ru-RU" b="1" dirty="0" smtClean="0"/>
              <a:t> (9 </a:t>
            </a:r>
            <a:r>
              <a:rPr lang="ru-RU" b="1" dirty="0" err="1" smtClean="0"/>
              <a:t>May</a:t>
            </a:r>
            <a:r>
              <a:rPr lang="ru-RU" b="1" dirty="0" smtClean="0"/>
              <a:t>)</a:t>
            </a:r>
            <a:br>
              <a:rPr lang="ru-RU" b="1" dirty="0" smtClean="0"/>
            </a:br>
            <a:endParaRPr lang="ru-RU" dirty="0"/>
          </a:p>
        </p:txBody>
      </p:sp>
      <p:sp>
        <p:nvSpPr>
          <p:cNvPr id="3" name="Подзаголовок 2"/>
          <p:cNvSpPr>
            <a:spLocks noGrp="1"/>
          </p:cNvSpPr>
          <p:nvPr>
            <p:ph type="subTitle" idx="1"/>
          </p:nvPr>
        </p:nvSpPr>
        <p:spPr>
          <a:xfrm>
            <a:off x="1000100" y="928670"/>
            <a:ext cx="7929618" cy="2071702"/>
          </a:xfrm>
        </p:spPr>
        <p:txBody>
          <a:bodyPr>
            <a:normAutofit/>
          </a:bodyPr>
          <a:lstStyle/>
          <a:p>
            <a:r>
              <a:rPr lang="en-US" dirty="0" smtClean="0">
                <a:solidFill>
                  <a:schemeClr val="tx1"/>
                </a:solidFill>
              </a:rPr>
              <a:t>This day celebrates the end of WWII (The Great Patriotic War, as Russians know it), in which Russia lost  2</a:t>
            </a:r>
            <a:r>
              <a:rPr lang="ru-RU" dirty="0" smtClean="0">
                <a:solidFill>
                  <a:schemeClr val="tx1"/>
                </a:solidFill>
              </a:rPr>
              <a:t>7</a:t>
            </a:r>
            <a:r>
              <a:rPr lang="en-US" dirty="0" smtClean="0">
                <a:solidFill>
                  <a:schemeClr val="tx1"/>
                </a:solidFill>
              </a:rPr>
              <a:t> million people. This is a  holiday with tears in the eyes. </a:t>
            </a:r>
          </a:p>
          <a:p>
            <a:endParaRPr lang="ru-RU" dirty="0"/>
          </a:p>
        </p:txBody>
      </p:sp>
      <p:pic>
        <p:nvPicPr>
          <p:cNvPr id="4" name="Picture 7" descr="рт"/>
          <p:cNvPicPr>
            <a:picLocks noChangeAspect="1" noChangeArrowheads="1"/>
          </p:cNvPicPr>
          <p:nvPr/>
        </p:nvPicPr>
        <p:blipFill>
          <a:blip r:embed="rId2" cstate="email"/>
          <a:srcRect/>
          <a:stretch>
            <a:fillRect/>
          </a:stretch>
        </p:blipFill>
        <p:spPr bwMode="auto">
          <a:xfrm>
            <a:off x="2411413" y="2928934"/>
            <a:ext cx="4464050" cy="2500329"/>
          </a:xfrm>
          <a:prstGeom prst="rect">
            <a:avLst/>
          </a:prstGeom>
          <a:noFill/>
        </p:spPr>
      </p:pic>
      <p:sp>
        <p:nvSpPr>
          <p:cNvPr id="21505" name="Rectangle 1"/>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smtClean="0">
                <a:ln>
                  <a:noFill/>
                </a:ln>
                <a:solidFill>
                  <a:srgbClr val="333333"/>
                </a:solidFill>
                <a:effectLst/>
                <a:latin typeface="Arial" pitchFamily="34" charset="0"/>
                <a:cs typeface="Arial" pitchFamily="34" charset="0"/>
              </a:rPr>
              <a:t>Готовим малосольную семгу за 5 минут :) Продукты: -Филе семги - 800 гр -Соль, сахар пропорции 2:1 ( то есть на 2 дес.л соли 1 дес.л сахара) -Коньяк - 1 ч.л. -Укроп - 1 пучок. -Смесь молотого перца.(красный,черный) Приготовление: 1. Смешать все ингредиенты, натереть ими филе рыбы. 2. Завернуть рыбку в холщевую тряпочку, положить в контейнер и в холодильник на ночь. Утром можно кушать.</a:t>
            </a:r>
            <a:endParaRPr kumimoji="0" lang="ru-RU"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t" latinLnBrk="0" hangingPunct="0">
              <a:lnSpc>
                <a:spcPct val="100000"/>
              </a:lnSpc>
              <a:spcBef>
                <a:spcPct val="0"/>
              </a:spcBef>
              <a:spcAft>
                <a:spcPct val="0"/>
              </a:spcAft>
              <a:buClrTx/>
              <a:buSzTx/>
              <a:buFontTx/>
              <a:buNone/>
              <a:tabLst/>
            </a:pPr>
            <a:r>
              <a:rPr kumimoji="0" lang="ru-RU" sz="900" b="0" i="0" u="none" strike="noStrike" cap="none" normalizeH="0" baseline="0" smtClean="0">
                <a:ln>
                  <a:noFill/>
                </a:ln>
                <a:solidFill>
                  <a:srgbClr val="333333"/>
                </a:solidFill>
                <a:effectLst/>
                <a:latin typeface="Arial" pitchFamily="34" charset="0"/>
                <a:cs typeface="Arial" pitchFamily="34" charset="0"/>
              </a:rPr>
              <a:t>  </a:t>
            </a:r>
            <a:endParaRPr kumimoji="0" lang="ru-RU" sz="27000" b="0" i="0" u="none" strike="noStrike" cap="none" normalizeH="0" baseline="0" smtClean="0">
              <a:ln>
                <a:noFill/>
              </a:ln>
              <a:solidFill>
                <a:srgbClr val="333333"/>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539750" y="274638"/>
            <a:ext cx="8147050" cy="1714500"/>
          </a:xfrm>
        </p:spPr>
        <p:txBody>
          <a:bodyPr>
            <a:normAutofit fontScale="90000"/>
          </a:bodyPr>
          <a:lstStyle/>
          <a:p>
            <a:r>
              <a:rPr lang="en-US" sz="4000" dirty="0" smtClean="0"/>
              <a:t>  22d </a:t>
            </a:r>
            <a:r>
              <a:rPr lang="en-US" sz="4000" dirty="0"/>
              <a:t>of June. The German fascists attacked the SU –  our country. The Great Patriotic War began. </a:t>
            </a:r>
            <a:endParaRPr lang="ru-RU" sz="4000" dirty="0"/>
          </a:p>
        </p:txBody>
      </p:sp>
      <p:sp>
        <p:nvSpPr>
          <p:cNvPr id="20483" name="Rectangle 3"/>
          <p:cNvSpPr>
            <a:spLocks noGrp="1" noChangeArrowheads="1"/>
          </p:cNvSpPr>
          <p:nvPr>
            <p:ph type="body" idx="1"/>
          </p:nvPr>
        </p:nvSpPr>
        <p:spPr>
          <a:xfrm>
            <a:off x="457200" y="2205038"/>
            <a:ext cx="8229600" cy="3921125"/>
          </a:xfrm>
        </p:spPr>
        <p:txBody>
          <a:bodyPr/>
          <a:lstStyle/>
          <a:p>
            <a:pPr>
              <a:buFontTx/>
              <a:buNone/>
            </a:pPr>
            <a:endParaRPr lang="ru-RU"/>
          </a:p>
        </p:txBody>
      </p:sp>
      <p:pic>
        <p:nvPicPr>
          <p:cNvPr id="20484" name="Picture 4" descr="p0000002"/>
          <p:cNvPicPr>
            <a:picLocks noChangeAspect="1" noChangeArrowheads="1"/>
          </p:cNvPicPr>
          <p:nvPr/>
        </p:nvPicPr>
        <p:blipFill>
          <a:blip r:embed="rId2" cstate="email"/>
          <a:srcRect/>
          <a:stretch>
            <a:fillRect/>
          </a:stretch>
        </p:blipFill>
        <p:spPr bwMode="auto">
          <a:xfrm>
            <a:off x="539750" y="2276475"/>
            <a:ext cx="3208338" cy="4321175"/>
          </a:xfrm>
          <a:prstGeom prst="rect">
            <a:avLst/>
          </a:prstGeom>
          <a:noFill/>
        </p:spPr>
      </p:pic>
      <p:pic>
        <p:nvPicPr>
          <p:cNvPr id="20485" name="Picture 5" descr="_News_Photo_image_large_39240"/>
          <p:cNvPicPr>
            <a:picLocks noChangeAspect="1" noChangeArrowheads="1"/>
          </p:cNvPicPr>
          <p:nvPr/>
        </p:nvPicPr>
        <p:blipFill>
          <a:blip r:embed="rId3" cstate="email"/>
          <a:srcRect/>
          <a:stretch>
            <a:fillRect/>
          </a:stretch>
        </p:blipFill>
        <p:spPr bwMode="auto">
          <a:xfrm>
            <a:off x="4572000" y="2060575"/>
            <a:ext cx="4102100" cy="4462463"/>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857232"/>
            <a:ext cx="8229600" cy="560406"/>
          </a:xfrm>
        </p:spPr>
        <p:txBody>
          <a:bodyPr>
            <a:normAutofit fontScale="90000"/>
          </a:bodyPr>
          <a:lstStyle/>
          <a:p>
            <a:r>
              <a:rPr lang="ru-RU" b="1" dirty="0" smtClean="0"/>
              <a:t/>
            </a:r>
            <a:br>
              <a:rPr lang="ru-RU" b="1" dirty="0" smtClean="0"/>
            </a:br>
            <a:r>
              <a:rPr lang="en-US" b="1" dirty="0" smtClean="0"/>
              <a:t>The Main Steps of</a:t>
            </a:r>
            <a:r>
              <a:rPr lang="ru-RU" b="1" dirty="0" smtClean="0"/>
              <a:t/>
            </a:r>
            <a:br>
              <a:rPr lang="ru-RU" b="1" dirty="0" smtClean="0"/>
            </a:br>
            <a:r>
              <a:rPr lang="en-US" b="1" dirty="0" smtClean="0"/>
              <a:t> Great Patriotic War</a:t>
            </a:r>
            <a:r>
              <a:rPr lang="ru-RU" dirty="0" smtClean="0"/>
              <a:t/>
            </a:r>
            <a:br>
              <a:rPr lang="ru-RU" dirty="0" smtClean="0"/>
            </a:br>
            <a:r>
              <a:rPr lang="ru-RU" dirty="0" smtClean="0"/>
              <a:t/>
            </a:r>
            <a:br>
              <a:rPr lang="ru-RU" dirty="0" smtClean="0"/>
            </a:br>
            <a:endParaRPr lang="ru-RU" dirty="0"/>
          </a:p>
        </p:txBody>
      </p:sp>
      <p:sp>
        <p:nvSpPr>
          <p:cNvPr id="3" name="Содержимое 2"/>
          <p:cNvSpPr>
            <a:spLocks noGrp="1"/>
          </p:cNvSpPr>
          <p:nvPr>
            <p:ph idx="1"/>
          </p:nvPr>
        </p:nvSpPr>
        <p:spPr>
          <a:xfrm>
            <a:off x="457200" y="1428736"/>
            <a:ext cx="8229600" cy="4697427"/>
          </a:xfrm>
        </p:spPr>
        <p:txBody>
          <a:bodyPr>
            <a:normAutofit fontScale="25000" lnSpcReduction="20000"/>
          </a:bodyPr>
          <a:lstStyle/>
          <a:p>
            <a:endParaRPr lang="ru-RU" dirty="0" smtClean="0"/>
          </a:p>
          <a:p>
            <a:endParaRPr lang="ru-RU" dirty="0" smtClean="0"/>
          </a:p>
          <a:p>
            <a:endParaRPr lang="ru-RU" dirty="0" smtClean="0"/>
          </a:p>
          <a:p>
            <a:r>
              <a:rPr lang="en-US" sz="11200" dirty="0" smtClean="0"/>
              <a:t>Beginning of the war</a:t>
            </a:r>
            <a:r>
              <a:rPr lang="ru-RU" sz="11200" dirty="0" smtClean="0"/>
              <a:t>              </a:t>
            </a:r>
            <a:r>
              <a:rPr lang="ru-RU" sz="11200" b="1" dirty="0" smtClean="0"/>
              <a:t>22 </a:t>
            </a:r>
            <a:r>
              <a:rPr lang="en-US" sz="11200" b="1" dirty="0" smtClean="0"/>
              <a:t>June</a:t>
            </a:r>
            <a:r>
              <a:rPr lang="ru-RU" sz="11200" b="1" dirty="0" smtClean="0"/>
              <a:t> </a:t>
            </a:r>
            <a:r>
              <a:rPr lang="en-US" sz="11200" b="1" dirty="0" smtClean="0"/>
              <a:t>, 1941</a:t>
            </a:r>
            <a:r>
              <a:rPr lang="ru-RU" sz="11200" b="1" dirty="0" smtClean="0"/>
              <a:t>                                                                                                                            </a:t>
            </a:r>
          </a:p>
          <a:p>
            <a:endParaRPr lang="ru-RU" sz="11200" dirty="0" smtClean="0"/>
          </a:p>
          <a:p>
            <a:r>
              <a:rPr lang="en-US" sz="11200" dirty="0" smtClean="0"/>
              <a:t>Moscow battle</a:t>
            </a:r>
            <a:r>
              <a:rPr lang="ru-RU" sz="11200" dirty="0" smtClean="0"/>
              <a:t>                          </a:t>
            </a:r>
            <a:r>
              <a:rPr lang="en-US" sz="11200" b="1" dirty="0" smtClean="0"/>
              <a:t>December, 1941</a:t>
            </a:r>
            <a:endParaRPr lang="ru-RU" sz="11200" b="1" dirty="0" smtClean="0"/>
          </a:p>
          <a:p>
            <a:endParaRPr lang="ru-RU" sz="11200" b="1" dirty="0" smtClean="0"/>
          </a:p>
          <a:p>
            <a:r>
              <a:rPr lang="en-US" sz="11200" dirty="0" smtClean="0"/>
              <a:t>Stalingrad battle</a:t>
            </a:r>
            <a:r>
              <a:rPr lang="ru-RU" sz="11200" dirty="0" smtClean="0"/>
              <a:t>                       </a:t>
            </a:r>
            <a:r>
              <a:rPr lang="en-US" sz="11200" b="1" dirty="0" smtClean="0"/>
              <a:t>July – February, 1942 – 1943</a:t>
            </a:r>
            <a:endParaRPr lang="ru-RU" sz="11200" b="1" dirty="0" smtClean="0"/>
          </a:p>
          <a:p>
            <a:r>
              <a:rPr lang="en-US" sz="11200" dirty="0" smtClean="0"/>
              <a:t>Battle at the Arc of Kursk</a:t>
            </a:r>
            <a:r>
              <a:rPr lang="ru-RU" sz="11200" dirty="0" smtClean="0"/>
              <a:t>        </a:t>
            </a:r>
            <a:r>
              <a:rPr lang="en-US" sz="11200" b="1" dirty="0" smtClean="0"/>
              <a:t>July – August, 1943</a:t>
            </a:r>
            <a:endParaRPr lang="ru-RU" sz="11200" b="1" dirty="0" smtClean="0"/>
          </a:p>
          <a:p>
            <a:r>
              <a:rPr lang="en-US" sz="11200" dirty="0" smtClean="0"/>
              <a:t>Liberation of Leningrad, Odessa, Kerch, the Crimea</a:t>
            </a:r>
            <a:r>
              <a:rPr lang="ru-RU" sz="11200" dirty="0" smtClean="0"/>
              <a:t>         </a:t>
            </a:r>
            <a:r>
              <a:rPr lang="en-US" sz="11200" b="1" dirty="0" smtClean="0"/>
              <a:t>1944</a:t>
            </a:r>
            <a:endParaRPr lang="ru-RU" sz="11200" b="1" dirty="0" smtClean="0"/>
          </a:p>
          <a:p>
            <a:r>
              <a:rPr lang="en-US" sz="11200" dirty="0" smtClean="0"/>
              <a:t>The End of the GPW</a:t>
            </a:r>
            <a:r>
              <a:rPr lang="ru-RU" sz="11200" dirty="0" smtClean="0"/>
              <a:t>                 </a:t>
            </a:r>
            <a:r>
              <a:rPr lang="en-US" sz="11200" b="1" dirty="0" smtClean="0"/>
              <a:t>9 May 1945</a:t>
            </a:r>
            <a:endParaRPr lang="ru-RU" sz="11200" b="1" dirty="0" smtClean="0"/>
          </a:p>
          <a:p>
            <a:r>
              <a:rPr lang="ru-RU" dirty="0" smtClean="0"/>
              <a:t> </a:t>
            </a:r>
          </a:p>
          <a:p>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827088" y="188913"/>
            <a:ext cx="6840537" cy="3455987"/>
          </a:xfrm>
        </p:spPr>
        <p:txBody>
          <a:bodyPr/>
          <a:lstStyle/>
          <a:p>
            <a:r>
              <a:rPr lang="en-US" sz="3200" dirty="0">
                <a:solidFill>
                  <a:srgbClr val="3333CC"/>
                </a:solidFill>
                <a:latin typeface="Bookman Old Style" pitchFamily="18" charset="0"/>
              </a:rPr>
              <a:t>Famous Battle for Moscow.</a:t>
            </a:r>
            <a:endParaRPr lang="ru-RU" sz="3200" dirty="0">
              <a:solidFill>
                <a:srgbClr val="3333CC"/>
              </a:solidFill>
              <a:latin typeface="Bookman Old Style" pitchFamily="18" charset="0"/>
            </a:endParaRPr>
          </a:p>
        </p:txBody>
      </p:sp>
      <p:sp>
        <p:nvSpPr>
          <p:cNvPr id="2051" name="Rectangle 3"/>
          <p:cNvSpPr>
            <a:spLocks noGrp="1" noChangeArrowheads="1"/>
          </p:cNvSpPr>
          <p:nvPr>
            <p:ph type="subTitle" idx="1"/>
          </p:nvPr>
        </p:nvSpPr>
        <p:spPr/>
        <p:txBody>
          <a:bodyPr/>
          <a:lstStyle/>
          <a:p>
            <a:endParaRPr lang="ru-RU"/>
          </a:p>
        </p:txBody>
      </p:sp>
      <p:sp>
        <p:nvSpPr>
          <p:cNvPr id="2053" name="Rectangle 5"/>
          <p:cNvSpPr>
            <a:spLocks noChangeArrowheads="1"/>
          </p:cNvSpPr>
          <p:nvPr/>
        </p:nvSpPr>
        <p:spPr bwMode="auto">
          <a:xfrm>
            <a:off x="468313" y="376238"/>
            <a:ext cx="7488237" cy="1077218"/>
          </a:xfrm>
          <a:prstGeom prst="rect">
            <a:avLst/>
          </a:prstGeom>
          <a:noFill/>
          <a:ln w="9525">
            <a:noFill/>
            <a:miter lim="800000"/>
            <a:headEnd/>
            <a:tailEnd/>
          </a:ln>
          <a:effectLst/>
        </p:spPr>
        <p:txBody>
          <a:bodyPr>
            <a:spAutoFit/>
          </a:bodyPr>
          <a:lstStyle/>
          <a:p>
            <a:pPr algn="ctr"/>
            <a:r>
              <a:rPr lang="en-US" sz="2800" b="1" dirty="0" smtClean="0">
                <a:solidFill>
                  <a:srgbClr val="002060"/>
                </a:solidFill>
              </a:rPr>
              <a:t>      </a:t>
            </a:r>
            <a:r>
              <a:rPr lang="en-US" sz="3200" b="1" dirty="0" smtClean="0">
                <a:solidFill>
                  <a:srgbClr val="002060"/>
                </a:solidFill>
              </a:rPr>
              <a:t>There </a:t>
            </a:r>
            <a:r>
              <a:rPr lang="en-US" sz="3200" b="1" dirty="0">
                <a:solidFill>
                  <a:srgbClr val="002060"/>
                </a:solidFill>
              </a:rPr>
              <a:t>were a lot of great battles and great </a:t>
            </a:r>
            <a:r>
              <a:rPr lang="en-US" sz="3200" b="1" dirty="0" smtClean="0">
                <a:solidFill>
                  <a:srgbClr val="002060"/>
                </a:solidFill>
              </a:rPr>
              <a:t>victories</a:t>
            </a:r>
            <a:r>
              <a:rPr lang="en-US" sz="3200" b="1" dirty="0">
                <a:solidFill>
                  <a:srgbClr val="002060"/>
                </a:solidFill>
              </a:rPr>
              <a:t>:</a:t>
            </a:r>
            <a:endParaRPr lang="ru-RU" sz="3200" b="1" dirty="0">
              <a:solidFill>
                <a:srgbClr val="002060"/>
              </a:solidFill>
            </a:endParaRPr>
          </a:p>
        </p:txBody>
      </p:sp>
      <p:pic>
        <p:nvPicPr>
          <p:cNvPr id="2054" name="Picture 6" descr="Картинка 11 из 8408">
            <a:hlinkClick r:id="rId2"/>
          </p:cNvPr>
          <p:cNvPicPr>
            <a:picLocks noChangeAspect="1" noChangeArrowheads="1"/>
          </p:cNvPicPr>
          <p:nvPr/>
        </p:nvPicPr>
        <p:blipFill>
          <a:blip r:embed="rId3" cstate="email"/>
          <a:srcRect/>
          <a:stretch>
            <a:fillRect/>
          </a:stretch>
        </p:blipFill>
        <p:spPr bwMode="auto">
          <a:xfrm>
            <a:off x="928662" y="2285992"/>
            <a:ext cx="2857520" cy="4286279"/>
          </a:xfrm>
          <a:prstGeom prst="rect">
            <a:avLst/>
          </a:prstGeom>
          <a:noFill/>
        </p:spPr>
      </p:pic>
      <p:pic>
        <p:nvPicPr>
          <p:cNvPr id="2055" name="Picture 7" descr="Картинка 3 из 8408">
            <a:hlinkClick r:id="rId4"/>
          </p:cNvPr>
          <p:cNvPicPr>
            <a:picLocks noChangeAspect="1" noChangeArrowheads="1"/>
          </p:cNvPicPr>
          <p:nvPr/>
        </p:nvPicPr>
        <p:blipFill>
          <a:blip r:embed="rId5" cstate="email"/>
          <a:srcRect/>
          <a:stretch>
            <a:fillRect/>
          </a:stretch>
        </p:blipFill>
        <p:spPr bwMode="auto">
          <a:xfrm>
            <a:off x="3786182" y="2276475"/>
            <a:ext cx="5072098" cy="4314825"/>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1187450" y="-677863"/>
            <a:ext cx="7527954" cy="677863"/>
          </a:xfrm>
        </p:spPr>
        <p:txBody>
          <a:bodyPr>
            <a:normAutofit fontScale="90000"/>
          </a:bodyPr>
          <a:lstStyle/>
          <a:p>
            <a:r>
              <a:rPr lang="en-US" dirty="0" smtClean="0"/>
              <a:t/>
            </a:r>
            <a:br>
              <a:rPr lang="en-US" dirty="0" smtClean="0"/>
            </a:br>
            <a:endParaRPr lang="ru-RU" dirty="0"/>
          </a:p>
        </p:txBody>
      </p:sp>
      <p:sp>
        <p:nvSpPr>
          <p:cNvPr id="17411" name="Rectangle 3"/>
          <p:cNvSpPr>
            <a:spLocks noGrp="1" noChangeArrowheads="1"/>
          </p:cNvSpPr>
          <p:nvPr>
            <p:ph type="body" idx="1"/>
          </p:nvPr>
        </p:nvSpPr>
        <p:spPr>
          <a:xfrm>
            <a:off x="457200" y="765175"/>
            <a:ext cx="8229600" cy="792163"/>
          </a:xfrm>
        </p:spPr>
        <p:txBody>
          <a:bodyPr>
            <a:normAutofit/>
          </a:bodyPr>
          <a:lstStyle/>
          <a:p>
            <a:pPr>
              <a:buFontTx/>
              <a:buNone/>
            </a:pPr>
            <a:r>
              <a:rPr lang="en-US" sz="4000" dirty="0"/>
              <a:t>             </a:t>
            </a:r>
            <a:r>
              <a:rPr lang="en-US" sz="4000" dirty="0">
                <a:latin typeface="Bookman Old Style" pitchFamily="18" charset="0"/>
              </a:rPr>
              <a:t>The Battle for </a:t>
            </a:r>
            <a:r>
              <a:rPr lang="en-US" sz="4000" dirty="0" smtClean="0">
                <a:latin typeface="Bookman Old Style" pitchFamily="18" charset="0"/>
              </a:rPr>
              <a:t>Stalingrad  </a:t>
            </a:r>
            <a:endParaRPr lang="ru-RU" sz="4000" dirty="0">
              <a:latin typeface="Bookman Old Style" pitchFamily="18" charset="0"/>
            </a:endParaRPr>
          </a:p>
        </p:txBody>
      </p:sp>
      <p:pic>
        <p:nvPicPr>
          <p:cNvPr id="17412" name="Picture 4" descr="сталинградская"/>
          <p:cNvPicPr>
            <a:picLocks noChangeAspect="1" noChangeArrowheads="1"/>
          </p:cNvPicPr>
          <p:nvPr/>
        </p:nvPicPr>
        <p:blipFill>
          <a:blip r:embed="rId2" cstate="email"/>
          <a:srcRect/>
          <a:stretch>
            <a:fillRect/>
          </a:stretch>
        </p:blipFill>
        <p:spPr bwMode="auto">
          <a:xfrm>
            <a:off x="357158" y="2416175"/>
            <a:ext cx="4359305" cy="3975100"/>
          </a:xfrm>
          <a:prstGeom prst="rect">
            <a:avLst/>
          </a:prstGeom>
          <a:noFill/>
        </p:spPr>
      </p:pic>
      <p:pic>
        <p:nvPicPr>
          <p:cNvPr id="17413" name="Picture 5" descr="сталингр"/>
          <p:cNvPicPr>
            <a:picLocks noChangeAspect="1" noChangeArrowheads="1"/>
          </p:cNvPicPr>
          <p:nvPr/>
        </p:nvPicPr>
        <p:blipFill>
          <a:blip r:embed="rId3" cstate="email"/>
          <a:srcRect/>
          <a:stretch>
            <a:fillRect/>
          </a:stretch>
        </p:blipFill>
        <p:spPr bwMode="auto">
          <a:xfrm>
            <a:off x="4929191" y="2133600"/>
            <a:ext cx="3929090" cy="4295796"/>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normAutofit fontScale="90000"/>
          </a:bodyPr>
          <a:lstStyle/>
          <a:p>
            <a:r>
              <a:rPr lang="en-US" dirty="0">
                <a:latin typeface="Bookman Old Style" pitchFamily="18" charset="0"/>
              </a:rPr>
              <a:t>The Tank Battle on Kursk </a:t>
            </a:r>
            <a:r>
              <a:rPr lang="en-US" dirty="0" smtClean="0">
                <a:latin typeface="Bookman Old Style" pitchFamily="18" charset="0"/>
              </a:rPr>
              <a:t>Arc </a:t>
            </a:r>
            <a:endParaRPr lang="ru-RU" dirty="0">
              <a:latin typeface="Bookman Old Style" pitchFamily="18" charset="0"/>
            </a:endParaRPr>
          </a:p>
        </p:txBody>
      </p:sp>
      <p:sp>
        <p:nvSpPr>
          <p:cNvPr id="18435" name="Rectangle 3"/>
          <p:cNvSpPr>
            <a:spLocks noGrp="1" noChangeArrowheads="1"/>
          </p:cNvSpPr>
          <p:nvPr>
            <p:ph type="body" idx="1"/>
          </p:nvPr>
        </p:nvSpPr>
        <p:spPr/>
        <p:txBody>
          <a:bodyPr/>
          <a:lstStyle/>
          <a:p>
            <a:pPr>
              <a:buFontTx/>
              <a:buNone/>
            </a:pPr>
            <a:endParaRPr lang="ru-RU"/>
          </a:p>
        </p:txBody>
      </p:sp>
      <p:pic>
        <p:nvPicPr>
          <p:cNvPr id="18436" name="Picture 4" descr="курская битва"/>
          <p:cNvPicPr>
            <a:picLocks noChangeAspect="1" noChangeArrowheads="1"/>
          </p:cNvPicPr>
          <p:nvPr/>
        </p:nvPicPr>
        <p:blipFill>
          <a:blip r:embed="rId2" cstate="email"/>
          <a:srcRect/>
          <a:stretch>
            <a:fillRect/>
          </a:stretch>
        </p:blipFill>
        <p:spPr bwMode="auto">
          <a:xfrm>
            <a:off x="357157" y="1700213"/>
            <a:ext cx="4143405" cy="4306887"/>
          </a:xfrm>
          <a:prstGeom prst="rect">
            <a:avLst/>
          </a:prstGeom>
          <a:noFill/>
        </p:spPr>
      </p:pic>
      <p:pic>
        <p:nvPicPr>
          <p:cNvPr id="18437" name="Picture 5" descr="курская"/>
          <p:cNvPicPr>
            <a:picLocks noChangeAspect="1" noChangeArrowheads="1"/>
          </p:cNvPicPr>
          <p:nvPr/>
        </p:nvPicPr>
        <p:blipFill>
          <a:blip r:embed="rId3" cstate="email"/>
          <a:srcRect/>
          <a:stretch>
            <a:fillRect/>
          </a:stretch>
        </p:blipFill>
        <p:spPr bwMode="auto">
          <a:xfrm>
            <a:off x="4572000" y="1557338"/>
            <a:ext cx="4170363" cy="434340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57200" y="115888"/>
            <a:ext cx="8229600" cy="1081087"/>
          </a:xfrm>
        </p:spPr>
        <p:txBody>
          <a:bodyPr>
            <a:normAutofit fontScale="90000"/>
          </a:bodyPr>
          <a:lstStyle/>
          <a:p>
            <a:r>
              <a:rPr lang="en-US" sz="4000" dirty="0">
                <a:solidFill>
                  <a:srgbClr val="660033"/>
                </a:solidFill>
                <a:latin typeface="Bookman Old Style" pitchFamily="18" charset="0"/>
              </a:rPr>
              <a:t>Defense of Novorossiysk and Sevastopol.</a:t>
            </a:r>
            <a:r>
              <a:rPr lang="en-US" sz="4000" dirty="0">
                <a:latin typeface="Bookman Old Style" pitchFamily="18" charset="0"/>
              </a:rPr>
              <a:t> </a:t>
            </a:r>
            <a:endParaRPr lang="ru-RU" sz="4000" dirty="0">
              <a:latin typeface="Bookman Old Style" pitchFamily="18" charset="0"/>
            </a:endParaRPr>
          </a:p>
        </p:txBody>
      </p:sp>
      <p:sp>
        <p:nvSpPr>
          <p:cNvPr id="19459" name="Rectangle 3"/>
          <p:cNvSpPr>
            <a:spLocks noGrp="1" noChangeArrowheads="1"/>
          </p:cNvSpPr>
          <p:nvPr>
            <p:ph type="body" idx="1"/>
          </p:nvPr>
        </p:nvSpPr>
        <p:spPr>
          <a:xfrm>
            <a:off x="457200" y="2565400"/>
            <a:ext cx="6130925" cy="2159000"/>
          </a:xfrm>
        </p:spPr>
        <p:txBody>
          <a:bodyPr/>
          <a:lstStyle/>
          <a:p>
            <a:pPr>
              <a:buFontTx/>
              <a:buNone/>
            </a:pPr>
            <a:endParaRPr lang="ru-RU"/>
          </a:p>
        </p:txBody>
      </p:sp>
      <p:pic>
        <p:nvPicPr>
          <p:cNvPr id="19460" name="Picture 4" descr="новороссийск"/>
          <p:cNvPicPr>
            <a:picLocks noChangeAspect="1" noChangeArrowheads="1"/>
          </p:cNvPicPr>
          <p:nvPr/>
        </p:nvPicPr>
        <p:blipFill>
          <a:blip r:embed="rId2" cstate="email"/>
          <a:srcRect/>
          <a:stretch>
            <a:fillRect/>
          </a:stretch>
        </p:blipFill>
        <p:spPr bwMode="auto">
          <a:xfrm>
            <a:off x="395288" y="1484313"/>
            <a:ext cx="4044950" cy="4394200"/>
          </a:xfrm>
          <a:prstGeom prst="rect">
            <a:avLst/>
          </a:prstGeom>
          <a:noFill/>
        </p:spPr>
      </p:pic>
      <p:pic>
        <p:nvPicPr>
          <p:cNvPr id="19461" name="Picture 5" descr="севстп"/>
          <p:cNvPicPr>
            <a:picLocks noChangeAspect="1" noChangeArrowheads="1"/>
          </p:cNvPicPr>
          <p:nvPr/>
        </p:nvPicPr>
        <p:blipFill>
          <a:blip r:embed="rId3" cstate="email"/>
          <a:srcRect/>
          <a:stretch>
            <a:fillRect/>
          </a:stretch>
        </p:blipFill>
        <p:spPr bwMode="auto">
          <a:xfrm>
            <a:off x="4643438" y="1196975"/>
            <a:ext cx="4184650" cy="4608513"/>
          </a:xfrm>
          <a:prstGeom prst="rect">
            <a:avLst/>
          </a:prstGeom>
          <a:noFill/>
        </p:spPr>
      </p:pic>
      <p:sp>
        <p:nvSpPr>
          <p:cNvPr id="19462" name="Rectangle 6"/>
          <p:cNvSpPr>
            <a:spLocks noChangeArrowheads="1"/>
          </p:cNvSpPr>
          <p:nvPr/>
        </p:nvSpPr>
        <p:spPr bwMode="auto">
          <a:xfrm>
            <a:off x="785786" y="5786454"/>
            <a:ext cx="7993062" cy="830997"/>
          </a:xfrm>
          <a:prstGeom prst="rect">
            <a:avLst/>
          </a:prstGeom>
          <a:noFill/>
          <a:ln w="9525">
            <a:noFill/>
            <a:miter lim="800000"/>
            <a:headEnd/>
            <a:tailEnd/>
          </a:ln>
          <a:effectLst/>
        </p:spPr>
        <p:txBody>
          <a:bodyPr>
            <a:spAutoFit/>
          </a:bodyPr>
          <a:lstStyle/>
          <a:p>
            <a:pPr algn="ctr"/>
            <a:r>
              <a:rPr lang="en-US" sz="2400" b="1" dirty="0"/>
              <a:t>Many other great battles had brought the glory to our officers and soldiers.</a:t>
            </a:r>
            <a:r>
              <a:rPr lang="ru-RU" sz="2400" dirty="0"/>
              <a:t>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140</TotalTime>
  <Words>530</Words>
  <Application>Microsoft Office PowerPoint</Application>
  <PresentationFormat>Экран (4:3)</PresentationFormat>
  <Paragraphs>57</Paragraphs>
  <Slides>20</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Тема Office</vt:lpstr>
      <vt:lpstr>Great</vt:lpstr>
      <vt:lpstr>…Где бы ни находился советский человек - на фронте, в тылу страны, в тылу врага, в фашистских лагерях, - всюду и везде он делал всё от него зависящее, чтобы приблизить час победы.                                                                                                    Г. Н. Жуков </vt:lpstr>
      <vt:lpstr>Victory Day (9 May) </vt:lpstr>
      <vt:lpstr>  22d of June. The German fascists attacked the SU –  our country. The Great Patriotic War began. </vt:lpstr>
      <vt:lpstr> The Main Steps of  Great Patriotic War  </vt:lpstr>
      <vt:lpstr>Famous Battle for Moscow.</vt:lpstr>
      <vt:lpstr> </vt:lpstr>
      <vt:lpstr>The Tank Battle on Kursk Arc </vt:lpstr>
      <vt:lpstr>Defense of Novorossiysk and Sevastopol. </vt:lpstr>
      <vt:lpstr>Generals of the Red Army </vt:lpstr>
      <vt:lpstr>In 4 long years came the Great Victory. Why did our army, our people win it? </vt:lpstr>
      <vt:lpstr>Why was it possible? </vt:lpstr>
      <vt:lpstr>   We must remember those soldiers, those brave people who stood up till death for their homes, their country and their believes. </vt:lpstr>
      <vt:lpstr>Слайд 14</vt:lpstr>
      <vt:lpstr>We must be grateful to those who put their lives on the altar of the USSR victory. We must keep their memory carefully and appreciate everything they did for us, as we are living just because they are dead. </vt:lpstr>
      <vt:lpstr>Our Victory is 70 years old,  But how the past is close to us. </vt:lpstr>
      <vt:lpstr>How do we celebrate  the Victory Day?</vt:lpstr>
      <vt:lpstr>Слайд 18</vt:lpstr>
      <vt:lpstr>Use the right word: Motherland Victory Day The Tomb of Unknown Soldiers Stand in silence for a minute To lay flowers Monument</vt:lpstr>
      <vt:lpstr>Список источников: </vt:lpstr>
    </vt:vector>
  </TitlesOfParts>
  <Company>МБДОУ д/скв № 8 "Теремок"</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Шаблон "Бежевый"</dc:title>
  <dc:subject>День Победы</dc:subject>
  <dc:creator>Алейник Н.В.</dc:creator>
  <cp:lastModifiedBy>Musick</cp:lastModifiedBy>
  <cp:revision>25</cp:revision>
  <dcterms:created xsi:type="dcterms:W3CDTF">2015-01-29T08:01:15Z</dcterms:created>
  <dcterms:modified xsi:type="dcterms:W3CDTF">2015-04-07T12:38:05Z</dcterms:modified>
  <cp:category>презентация к празднику</cp:category>
</cp:coreProperties>
</file>